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Fredoka One"/>
      <p:regular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Palanquin Dark"/>
      <p:regular r:id="rId47"/>
      <p:bold r:id="rId48"/>
    </p:embeddedFont>
    <p:embeddedFont>
      <p:font typeface="Abhaya Libre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jlUYXifkL1FK9jPaQ8chzLtJG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42" Type="http://schemas.openxmlformats.org/officeDocument/2006/relationships/font" Target="fonts/FredokaOne-regular.fntdata"/><Relationship Id="rId41" Type="http://schemas.openxmlformats.org/officeDocument/2006/relationships/font" Target="fonts/ProximaNova-bold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alanquinDark-bold.fntdata"/><Relationship Id="rId47" Type="http://schemas.openxmlformats.org/officeDocument/2006/relationships/font" Target="fonts/PalanquinDark-regular.fntdata"/><Relationship Id="rId49" Type="http://schemas.openxmlformats.org/officeDocument/2006/relationships/font" Target="fonts/AbhayaLibr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roximaNova-bold.fntdata"/><Relationship Id="rId38" Type="http://schemas.openxmlformats.org/officeDocument/2006/relationships/font" Target="fonts/ProximaNova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AbhayaLibr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Machine learning libraries and deep learning frameworks provide helper functions and examples for MNIST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Quelle: https://towardsdatascience.com/fashion-mnist-with-deep-learning-studio-a-nonconformist-approach-towards-deep-learning-52dbe3c0f703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fc716eacd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fc716eacd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c716eacdc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1fc716eac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fc716eacdc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fc716eacd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fcbfff692e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fcbfff692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fbdcc484a7_5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fbdcc484a7_5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fc50f6d9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fc50f6d9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fc716eacdc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1fc716eacd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Nach den Basic ML-Modellen wurde noch ein zweiter Ansatz zur Klassifizierung der Kleidungsstücke verfolgt - die Convolutional Neural Networks.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Convolutional Neural Networks performen besonders gut bei BIld-, Sprach- und Audiosignaleingängen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Wir haben 3 CNNs trainiert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cbfff692e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cbfff692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fbdcc484a7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fbdcc484a7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fc50f6d9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fc50f6d9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fbdcc484a7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fbdcc484a7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bdcc484a7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bdcc484a7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hat nichts gebracht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bdcc484a7_5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bdcc484a7_5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fc716eacd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fc716eacd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Sollte mit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1500  bildern trainiert werden&lt;olo5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nicht eingebunden, da es aufgrund von kleinem Datensatz nicht gut funktioniert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fc716eacdc_0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fc716eacd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Quelle: https://www.bigdata-insider.de/was-ist-streamlit-a-974962/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Hat gleiche Struktur und Verteilung wie Originales MNIST und soll dieses deshalb ersetzen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Quelle: https://towardsdatascience.com/fashion-mnist-with-deep-learning-studio-a-nonconformist-approach-towards-deep-learning-52dbe3c0f703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fc50f6d99d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fc50f6d99d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fbdcc484a7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fbdcc484a7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fc50f6d99d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fc50f6d99d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fbdcc484a7_5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fbdcc484a7_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fbdcc484a7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fbdcc484a7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fcbfff692e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fcbfff692e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Hat gleiche Struktur und Verteilung wie Originales MNIST und soll dieses deshalb ersetzen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Quelle: https://towardsdatascience.com/fashion-mnist-with-deep-learning-studio-a-nonconformist-approach-towards-deep-learning-52dbe3c0f703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fc716eacdc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fc716eacd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c716eacd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fc716eacd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8"/>
          <p:cNvSpPr txBox="1"/>
          <p:nvPr>
            <p:ph type="ctrTitle"/>
          </p:nvPr>
        </p:nvSpPr>
        <p:spPr>
          <a:xfrm>
            <a:off x="713225" y="1181700"/>
            <a:ext cx="70785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8"/>
          <p:cNvSpPr txBox="1"/>
          <p:nvPr>
            <p:ph idx="1" type="subTitle"/>
          </p:nvPr>
        </p:nvSpPr>
        <p:spPr>
          <a:xfrm>
            <a:off x="713225" y="4055075"/>
            <a:ext cx="2304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8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7"/>
          <p:cNvSpPr/>
          <p:nvPr/>
        </p:nvSpPr>
        <p:spPr>
          <a:xfrm rot="-448633">
            <a:off x="6943268" y="15630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7"/>
          <p:cNvSpPr txBox="1"/>
          <p:nvPr>
            <p:ph idx="1" type="subTitle"/>
          </p:nvPr>
        </p:nvSpPr>
        <p:spPr>
          <a:xfrm>
            <a:off x="713226" y="17638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0" name="Google Shape;80;p67"/>
          <p:cNvSpPr txBox="1"/>
          <p:nvPr>
            <p:ph idx="2" type="subTitle"/>
          </p:nvPr>
        </p:nvSpPr>
        <p:spPr>
          <a:xfrm>
            <a:off x="713225" y="20680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67"/>
          <p:cNvSpPr txBox="1"/>
          <p:nvPr>
            <p:ph idx="3" type="subTitle"/>
          </p:nvPr>
        </p:nvSpPr>
        <p:spPr>
          <a:xfrm>
            <a:off x="713226" y="32471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2" name="Google Shape;82;p67"/>
          <p:cNvSpPr txBox="1"/>
          <p:nvPr>
            <p:ph idx="4" type="subTitle"/>
          </p:nvPr>
        </p:nvSpPr>
        <p:spPr>
          <a:xfrm>
            <a:off x="713225" y="35530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67"/>
          <p:cNvSpPr txBox="1"/>
          <p:nvPr>
            <p:ph idx="5" type="subTitle"/>
          </p:nvPr>
        </p:nvSpPr>
        <p:spPr>
          <a:xfrm>
            <a:off x="6255650" y="17638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4" name="Google Shape;84;p67"/>
          <p:cNvSpPr txBox="1"/>
          <p:nvPr>
            <p:ph idx="6" type="subTitle"/>
          </p:nvPr>
        </p:nvSpPr>
        <p:spPr>
          <a:xfrm>
            <a:off x="6255650" y="20680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67"/>
          <p:cNvSpPr txBox="1"/>
          <p:nvPr>
            <p:ph idx="7" type="subTitle"/>
          </p:nvPr>
        </p:nvSpPr>
        <p:spPr>
          <a:xfrm>
            <a:off x="6255650" y="32489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86" name="Google Shape;86;p67"/>
          <p:cNvSpPr txBox="1"/>
          <p:nvPr>
            <p:ph idx="8" type="subTitle"/>
          </p:nvPr>
        </p:nvSpPr>
        <p:spPr>
          <a:xfrm>
            <a:off x="6255650" y="35530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67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89" name="Google Shape;89;p6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6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8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8"/>
          <p:cNvSpPr txBox="1"/>
          <p:nvPr>
            <p:ph idx="1" type="subTitle"/>
          </p:nvPr>
        </p:nvSpPr>
        <p:spPr>
          <a:xfrm>
            <a:off x="5668750" y="2609261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4" name="Google Shape;94;p68"/>
          <p:cNvSpPr txBox="1"/>
          <p:nvPr>
            <p:ph idx="2" type="subTitle"/>
          </p:nvPr>
        </p:nvSpPr>
        <p:spPr>
          <a:xfrm>
            <a:off x="5668750" y="2924498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68"/>
          <p:cNvSpPr txBox="1"/>
          <p:nvPr>
            <p:ph idx="3" type="subTitle"/>
          </p:nvPr>
        </p:nvSpPr>
        <p:spPr>
          <a:xfrm>
            <a:off x="5668750" y="1485449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6" name="Google Shape;96;p68"/>
          <p:cNvSpPr txBox="1"/>
          <p:nvPr>
            <p:ph idx="4" type="subTitle"/>
          </p:nvPr>
        </p:nvSpPr>
        <p:spPr>
          <a:xfrm>
            <a:off x="5668750" y="1800676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68"/>
          <p:cNvSpPr txBox="1"/>
          <p:nvPr>
            <p:ph idx="5" type="subTitle"/>
          </p:nvPr>
        </p:nvSpPr>
        <p:spPr>
          <a:xfrm>
            <a:off x="5668750" y="3733073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98" name="Google Shape;98;p68"/>
          <p:cNvSpPr txBox="1"/>
          <p:nvPr>
            <p:ph idx="6" type="subTitle"/>
          </p:nvPr>
        </p:nvSpPr>
        <p:spPr>
          <a:xfrm>
            <a:off x="5668750" y="4048300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68"/>
          <p:cNvSpPr txBox="1"/>
          <p:nvPr>
            <p:ph idx="7" type="subTitle"/>
          </p:nvPr>
        </p:nvSpPr>
        <p:spPr>
          <a:xfrm>
            <a:off x="1739500" y="1485449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0" name="Google Shape;100;p68"/>
          <p:cNvSpPr txBox="1"/>
          <p:nvPr>
            <p:ph idx="8" type="subTitle"/>
          </p:nvPr>
        </p:nvSpPr>
        <p:spPr>
          <a:xfrm>
            <a:off x="1739500" y="1800676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68"/>
          <p:cNvSpPr txBox="1"/>
          <p:nvPr>
            <p:ph idx="9" type="subTitle"/>
          </p:nvPr>
        </p:nvSpPr>
        <p:spPr>
          <a:xfrm>
            <a:off x="1739500" y="2609261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2" name="Google Shape;102;p68"/>
          <p:cNvSpPr txBox="1"/>
          <p:nvPr>
            <p:ph idx="13" type="subTitle"/>
          </p:nvPr>
        </p:nvSpPr>
        <p:spPr>
          <a:xfrm>
            <a:off x="1739500" y="2924498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68"/>
          <p:cNvSpPr txBox="1"/>
          <p:nvPr>
            <p:ph idx="14" type="subTitle"/>
          </p:nvPr>
        </p:nvSpPr>
        <p:spPr>
          <a:xfrm>
            <a:off x="1739500" y="3733073"/>
            <a:ext cx="2641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4" name="Google Shape;104;p68"/>
          <p:cNvSpPr txBox="1"/>
          <p:nvPr>
            <p:ph idx="15" type="subTitle"/>
          </p:nvPr>
        </p:nvSpPr>
        <p:spPr>
          <a:xfrm>
            <a:off x="1739500" y="4048300"/>
            <a:ext cx="264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6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06" name="Google Shape;106;p6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6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9"/>
          <p:cNvSpPr txBox="1"/>
          <p:nvPr>
            <p:ph type="title"/>
          </p:nvPr>
        </p:nvSpPr>
        <p:spPr>
          <a:xfrm>
            <a:off x="3442950" y="3689500"/>
            <a:ext cx="2258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0" name="Google Shape;110;p69"/>
          <p:cNvSpPr txBox="1"/>
          <p:nvPr>
            <p:ph idx="2" type="title"/>
          </p:nvPr>
        </p:nvSpPr>
        <p:spPr>
          <a:xfrm>
            <a:off x="827225" y="3689500"/>
            <a:ext cx="2258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1" name="Google Shape;111;p69"/>
          <p:cNvSpPr txBox="1"/>
          <p:nvPr>
            <p:ph idx="1" type="subTitle"/>
          </p:nvPr>
        </p:nvSpPr>
        <p:spPr>
          <a:xfrm>
            <a:off x="827227" y="262168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2" name="Google Shape;112;p69"/>
          <p:cNvSpPr txBox="1"/>
          <p:nvPr>
            <p:ph idx="3" type="subTitle"/>
          </p:nvPr>
        </p:nvSpPr>
        <p:spPr>
          <a:xfrm>
            <a:off x="827225" y="29930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69"/>
          <p:cNvSpPr txBox="1"/>
          <p:nvPr>
            <p:ph idx="4" type="subTitle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4" name="Google Shape;114;p69"/>
          <p:cNvSpPr txBox="1"/>
          <p:nvPr>
            <p:ph idx="5" type="subTitle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69"/>
          <p:cNvSpPr txBox="1"/>
          <p:nvPr>
            <p:ph idx="6" type="subTitle"/>
          </p:nvPr>
        </p:nvSpPr>
        <p:spPr>
          <a:xfrm>
            <a:off x="6058673" y="262168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6" name="Google Shape;116;p69"/>
          <p:cNvSpPr txBox="1"/>
          <p:nvPr>
            <p:ph idx="7" type="subTitle"/>
          </p:nvPr>
        </p:nvSpPr>
        <p:spPr>
          <a:xfrm>
            <a:off x="6058674" y="29930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69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9"/>
          <p:cNvSpPr txBox="1"/>
          <p:nvPr>
            <p:ph idx="8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9" name="Google Shape;119;p6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6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69"/>
          <p:cNvSpPr txBox="1"/>
          <p:nvPr>
            <p:ph idx="9" type="title"/>
          </p:nvPr>
        </p:nvSpPr>
        <p:spPr>
          <a:xfrm>
            <a:off x="6058674" y="3689500"/>
            <a:ext cx="2258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0"/>
          <p:cNvSpPr txBox="1"/>
          <p:nvPr>
            <p:ph idx="1" type="subTitle"/>
          </p:nvPr>
        </p:nvSpPr>
        <p:spPr>
          <a:xfrm>
            <a:off x="1767325" y="2267575"/>
            <a:ext cx="29589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70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25" name="Google Shape;125;p70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7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0"/>
          <p:cNvSpPr/>
          <p:nvPr/>
        </p:nvSpPr>
        <p:spPr>
          <a:xfrm rot="-448633">
            <a:off x="5914118" y="19036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70"/>
          <p:cNvSpPr/>
          <p:nvPr>
            <p:ph idx="2" type="pic"/>
          </p:nvPr>
        </p:nvSpPr>
        <p:spPr>
          <a:xfrm>
            <a:off x="5351775" y="1550550"/>
            <a:ext cx="2367900" cy="134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1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7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7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2"/>
          <p:cNvSpPr txBox="1"/>
          <p:nvPr>
            <p:ph idx="1" type="subTitle"/>
          </p:nvPr>
        </p:nvSpPr>
        <p:spPr>
          <a:xfrm>
            <a:off x="1370038" y="2191300"/>
            <a:ext cx="27768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72"/>
          <p:cNvSpPr txBox="1"/>
          <p:nvPr>
            <p:ph idx="2" type="subTitle"/>
          </p:nvPr>
        </p:nvSpPr>
        <p:spPr>
          <a:xfrm>
            <a:off x="5638288" y="2191305"/>
            <a:ext cx="27768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72"/>
          <p:cNvSpPr txBox="1"/>
          <p:nvPr>
            <p:ph type="title"/>
          </p:nvPr>
        </p:nvSpPr>
        <p:spPr>
          <a:xfrm>
            <a:off x="728913" y="1540466"/>
            <a:ext cx="27768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8" name="Google Shape;138;p72"/>
          <p:cNvSpPr txBox="1"/>
          <p:nvPr>
            <p:ph idx="3" type="title"/>
          </p:nvPr>
        </p:nvSpPr>
        <p:spPr>
          <a:xfrm>
            <a:off x="4997163" y="1540466"/>
            <a:ext cx="27768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39" name="Google Shape;139;p7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3"/>
          <p:cNvSpPr txBox="1"/>
          <p:nvPr>
            <p:ph idx="1" type="subTitle"/>
          </p:nvPr>
        </p:nvSpPr>
        <p:spPr>
          <a:xfrm>
            <a:off x="827227" y="200753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42" name="Google Shape;142;p73"/>
          <p:cNvSpPr txBox="1"/>
          <p:nvPr>
            <p:ph idx="2" type="subTitle"/>
          </p:nvPr>
        </p:nvSpPr>
        <p:spPr>
          <a:xfrm>
            <a:off x="827225" y="2378917"/>
            <a:ext cx="2258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73"/>
          <p:cNvSpPr txBox="1"/>
          <p:nvPr>
            <p:ph idx="3" type="subTitle"/>
          </p:nvPr>
        </p:nvSpPr>
        <p:spPr>
          <a:xfrm>
            <a:off x="3442950" y="200753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44" name="Google Shape;144;p73"/>
          <p:cNvSpPr txBox="1"/>
          <p:nvPr>
            <p:ph idx="4" type="subTitle"/>
          </p:nvPr>
        </p:nvSpPr>
        <p:spPr>
          <a:xfrm>
            <a:off x="3442950" y="2378917"/>
            <a:ext cx="2258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5" name="Google Shape;145;p73"/>
          <p:cNvSpPr txBox="1"/>
          <p:nvPr>
            <p:ph idx="5" type="subTitle"/>
          </p:nvPr>
        </p:nvSpPr>
        <p:spPr>
          <a:xfrm>
            <a:off x="6058673" y="200753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46" name="Google Shape;146;p73"/>
          <p:cNvSpPr txBox="1"/>
          <p:nvPr>
            <p:ph idx="6" type="subTitle"/>
          </p:nvPr>
        </p:nvSpPr>
        <p:spPr>
          <a:xfrm>
            <a:off x="6058674" y="2378917"/>
            <a:ext cx="22581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73"/>
          <p:cNvSpPr/>
          <p:nvPr/>
        </p:nvSpPr>
        <p:spPr>
          <a:xfrm>
            <a:off x="8296510" y="4331203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149" name="Google Shape;149;p7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7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3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4_2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4"/>
          <p:cNvSpPr txBox="1"/>
          <p:nvPr>
            <p:ph idx="1" type="subTitle"/>
          </p:nvPr>
        </p:nvSpPr>
        <p:spPr>
          <a:xfrm>
            <a:off x="2349576" y="19162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54" name="Google Shape;154;p74"/>
          <p:cNvSpPr txBox="1"/>
          <p:nvPr>
            <p:ph idx="2" type="subTitle"/>
          </p:nvPr>
        </p:nvSpPr>
        <p:spPr>
          <a:xfrm>
            <a:off x="2349575" y="22204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5" name="Google Shape;155;p74"/>
          <p:cNvSpPr txBox="1"/>
          <p:nvPr>
            <p:ph idx="3" type="subTitle"/>
          </p:nvPr>
        </p:nvSpPr>
        <p:spPr>
          <a:xfrm>
            <a:off x="2349576" y="339951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56" name="Google Shape;156;p74"/>
          <p:cNvSpPr txBox="1"/>
          <p:nvPr>
            <p:ph idx="4" type="subTitle"/>
          </p:nvPr>
        </p:nvSpPr>
        <p:spPr>
          <a:xfrm>
            <a:off x="2349575" y="37054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7" name="Google Shape;157;p74"/>
          <p:cNvSpPr txBox="1"/>
          <p:nvPr>
            <p:ph idx="5" type="subTitle"/>
          </p:nvPr>
        </p:nvSpPr>
        <p:spPr>
          <a:xfrm>
            <a:off x="6255650" y="19162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58" name="Google Shape;158;p74"/>
          <p:cNvSpPr txBox="1"/>
          <p:nvPr>
            <p:ph idx="6" type="subTitle"/>
          </p:nvPr>
        </p:nvSpPr>
        <p:spPr>
          <a:xfrm>
            <a:off x="6255650" y="22204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9" name="Google Shape;159;p74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60" name="Google Shape;160;p74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74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cxnSp>
        <p:nvCxnSpPr>
          <p:cNvPr id="163" name="Google Shape;163;p7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7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5"/>
          <p:cNvSpPr txBox="1"/>
          <p:nvPr>
            <p:ph type="title"/>
          </p:nvPr>
        </p:nvSpPr>
        <p:spPr>
          <a:xfrm>
            <a:off x="1957650" y="1478450"/>
            <a:ext cx="52287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7" name="Google Shape;167;p75"/>
          <p:cNvSpPr/>
          <p:nvPr/>
        </p:nvSpPr>
        <p:spPr>
          <a:xfrm>
            <a:off x="747438" y="5735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75"/>
          <p:cNvGrpSpPr/>
          <p:nvPr/>
        </p:nvGrpSpPr>
        <p:grpSpPr>
          <a:xfrm>
            <a:off x="1013050" y="869375"/>
            <a:ext cx="510087" cy="449425"/>
            <a:chOff x="3155513" y="3003000"/>
            <a:chExt cx="510087" cy="449425"/>
          </a:xfrm>
        </p:grpSpPr>
        <p:sp>
          <p:nvSpPr>
            <p:cNvPr id="169" name="Google Shape;169;p75"/>
            <p:cNvSpPr/>
            <p:nvPr/>
          </p:nvSpPr>
          <p:spPr>
            <a:xfrm>
              <a:off x="3178275" y="3033775"/>
              <a:ext cx="487325" cy="418650"/>
            </a:xfrm>
            <a:custGeom>
              <a:rect b="b" l="l" r="r" t="t"/>
              <a:pathLst>
                <a:path extrusionOk="0" h="16746" w="19493">
                  <a:moveTo>
                    <a:pt x="785" y="1"/>
                  </a:moveTo>
                  <a:cubicBezTo>
                    <a:pt x="348" y="1"/>
                    <a:pt x="0" y="348"/>
                    <a:pt x="0" y="777"/>
                  </a:cubicBezTo>
                  <a:lnTo>
                    <a:pt x="0" y="3560"/>
                  </a:lnTo>
                  <a:lnTo>
                    <a:pt x="0" y="16388"/>
                  </a:lnTo>
                  <a:cubicBezTo>
                    <a:pt x="0" y="16585"/>
                    <a:pt x="161" y="16745"/>
                    <a:pt x="357" y="16745"/>
                  </a:cubicBezTo>
                  <a:lnTo>
                    <a:pt x="19136" y="16745"/>
                  </a:lnTo>
                  <a:cubicBezTo>
                    <a:pt x="19332" y="16745"/>
                    <a:pt x="19493" y="16585"/>
                    <a:pt x="19493" y="16388"/>
                  </a:cubicBezTo>
                  <a:lnTo>
                    <a:pt x="19493" y="3560"/>
                  </a:lnTo>
                  <a:lnTo>
                    <a:pt x="19493" y="777"/>
                  </a:lnTo>
                  <a:cubicBezTo>
                    <a:pt x="19493" y="348"/>
                    <a:pt x="19145" y="1"/>
                    <a:pt x="18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75"/>
            <p:cNvGrpSpPr/>
            <p:nvPr/>
          </p:nvGrpSpPr>
          <p:grpSpPr>
            <a:xfrm>
              <a:off x="3155513" y="3003000"/>
              <a:ext cx="476400" cy="411075"/>
              <a:chOff x="2341925" y="2855575"/>
              <a:chExt cx="476400" cy="411075"/>
            </a:xfrm>
          </p:grpSpPr>
          <p:sp>
            <p:nvSpPr>
              <p:cNvPr id="171" name="Google Shape;171;p75"/>
              <p:cNvSpPr/>
              <p:nvPr/>
            </p:nvSpPr>
            <p:spPr>
              <a:xfrm>
                <a:off x="2341925" y="2855575"/>
                <a:ext cx="476400" cy="411075"/>
              </a:xfrm>
              <a:custGeom>
                <a:rect b="b" l="l" r="r" t="t"/>
                <a:pathLst>
                  <a:path extrusionOk="0" h="16443" w="19056">
                    <a:moveTo>
                      <a:pt x="1017" y="1"/>
                    </a:moveTo>
                    <a:cubicBezTo>
                      <a:pt x="455" y="1"/>
                      <a:pt x="0" y="456"/>
                      <a:pt x="0" y="1018"/>
                    </a:cubicBezTo>
                    <a:lnTo>
                      <a:pt x="0" y="15827"/>
                    </a:lnTo>
                    <a:cubicBezTo>
                      <a:pt x="0" y="16166"/>
                      <a:pt x="277" y="16442"/>
                      <a:pt x="616" y="16442"/>
                    </a:cubicBezTo>
                    <a:lnTo>
                      <a:pt x="18431" y="16442"/>
                    </a:lnTo>
                    <a:cubicBezTo>
                      <a:pt x="18779" y="16442"/>
                      <a:pt x="19047" y="16166"/>
                      <a:pt x="19047" y="15827"/>
                    </a:cubicBezTo>
                    <a:lnTo>
                      <a:pt x="19047" y="1018"/>
                    </a:lnTo>
                    <a:cubicBezTo>
                      <a:pt x="19056" y="456"/>
                      <a:pt x="18592" y="1"/>
                      <a:pt x="18030" y="1"/>
                    </a:cubicBezTo>
                    <a:lnTo>
                      <a:pt x="5469" y="1"/>
                    </a:lnTo>
                    <a:cubicBezTo>
                      <a:pt x="5317" y="1"/>
                      <a:pt x="5192" y="126"/>
                      <a:pt x="5192" y="277"/>
                    </a:cubicBezTo>
                    <a:cubicBezTo>
                      <a:pt x="5192" y="429"/>
                      <a:pt x="5317" y="554"/>
                      <a:pt x="5469" y="554"/>
                    </a:cubicBezTo>
                    <a:lnTo>
                      <a:pt x="18030" y="554"/>
                    </a:lnTo>
                    <a:cubicBezTo>
                      <a:pt x="18288" y="554"/>
                      <a:pt x="18494" y="759"/>
                      <a:pt x="18494" y="1018"/>
                    </a:cubicBezTo>
                    <a:lnTo>
                      <a:pt x="18494" y="2775"/>
                    </a:lnTo>
                    <a:cubicBezTo>
                      <a:pt x="18352" y="2772"/>
                      <a:pt x="18212" y="2771"/>
                      <a:pt x="18073" y="2771"/>
                    </a:cubicBezTo>
                    <a:cubicBezTo>
                      <a:pt x="17736" y="2771"/>
                      <a:pt x="17406" y="2778"/>
                      <a:pt x="17084" y="2784"/>
                    </a:cubicBezTo>
                    <a:cubicBezTo>
                      <a:pt x="16932" y="2784"/>
                      <a:pt x="16807" y="2918"/>
                      <a:pt x="16816" y="3069"/>
                    </a:cubicBezTo>
                    <a:cubicBezTo>
                      <a:pt x="16816" y="3216"/>
                      <a:pt x="16941" y="3338"/>
                      <a:pt x="17087" y="3338"/>
                    </a:cubicBezTo>
                    <a:cubicBezTo>
                      <a:pt x="17092" y="3338"/>
                      <a:pt x="17097" y="3337"/>
                      <a:pt x="17102" y="3337"/>
                    </a:cubicBezTo>
                    <a:cubicBezTo>
                      <a:pt x="17325" y="3333"/>
                      <a:pt x="17555" y="3330"/>
                      <a:pt x="17788" y="3330"/>
                    </a:cubicBezTo>
                    <a:cubicBezTo>
                      <a:pt x="18021" y="3330"/>
                      <a:pt x="18257" y="3333"/>
                      <a:pt x="18494" y="3337"/>
                    </a:cubicBezTo>
                    <a:lnTo>
                      <a:pt x="18494" y="15827"/>
                    </a:lnTo>
                    <a:cubicBezTo>
                      <a:pt x="18494" y="15862"/>
                      <a:pt x="18467" y="15880"/>
                      <a:pt x="18431" y="15880"/>
                    </a:cubicBezTo>
                    <a:lnTo>
                      <a:pt x="616" y="15880"/>
                    </a:lnTo>
                    <a:cubicBezTo>
                      <a:pt x="589" y="15880"/>
                      <a:pt x="562" y="15862"/>
                      <a:pt x="562" y="15827"/>
                    </a:cubicBezTo>
                    <a:lnTo>
                      <a:pt x="562" y="3337"/>
                    </a:lnTo>
                    <a:cubicBezTo>
                      <a:pt x="3100" y="3333"/>
                      <a:pt x="5658" y="3330"/>
                      <a:pt x="8217" y="3330"/>
                    </a:cubicBezTo>
                    <a:cubicBezTo>
                      <a:pt x="10775" y="3330"/>
                      <a:pt x="13333" y="3333"/>
                      <a:pt x="15871" y="3337"/>
                    </a:cubicBezTo>
                    <a:cubicBezTo>
                      <a:pt x="16022" y="3337"/>
                      <a:pt x="16147" y="3221"/>
                      <a:pt x="16147" y="3061"/>
                    </a:cubicBezTo>
                    <a:cubicBezTo>
                      <a:pt x="16147" y="2909"/>
                      <a:pt x="16022" y="2784"/>
                      <a:pt x="15871" y="2784"/>
                    </a:cubicBezTo>
                    <a:cubicBezTo>
                      <a:pt x="13333" y="2775"/>
                      <a:pt x="10777" y="2771"/>
                      <a:pt x="8220" y="2771"/>
                    </a:cubicBezTo>
                    <a:cubicBezTo>
                      <a:pt x="5663" y="2771"/>
                      <a:pt x="3105" y="2775"/>
                      <a:pt x="562" y="2784"/>
                    </a:cubicBezTo>
                    <a:lnTo>
                      <a:pt x="562" y="1018"/>
                    </a:lnTo>
                    <a:cubicBezTo>
                      <a:pt x="562" y="759"/>
                      <a:pt x="767" y="554"/>
                      <a:pt x="1017" y="554"/>
                    </a:cubicBezTo>
                    <a:lnTo>
                      <a:pt x="4336" y="554"/>
                    </a:lnTo>
                    <a:cubicBezTo>
                      <a:pt x="4488" y="554"/>
                      <a:pt x="4612" y="429"/>
                      <a:pt x="4612" y="277"/>
                    </a:cubicBezTo>
                    <a:cubicBezTo>
                      <a:pt x="4612" y="126"/>
                      <a:pt x="4488" y="1"/>
                      <a:pt x="43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75"/>
              <p:cNvSpPr/>
              <p:nvPr/>
            </p:nvSpPr>
            <p:spPr>
              <a:xfrm>
                <a:off x="2403925" y="2891700"/>
                <a:ext cx="262975" cy="13850"/>
              </a:xfrm>
              <a:custGeom>
                <a:rect b="b" l="l" r="r" t="t"/>
                <a:pathLst>
                  <a:path extrusionOk="0" h="554" w="10519">
                    <a:moveTo>
                      <a:pt x="286" y="1"/>
                    </a:moveTo>
                    <a:cubicBezTo>
                      <a:pt x="125" y="1"/>
                      <a:pt x="0" y="117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10233" y="554"/>
                    </a:lnTo>
                    <a:cubicBezTo>
                      <a:pt x="10393" y="554"/>
                      <a:pt x="10518" y="429"/>
                      <a:pt x="10518" y="277"/>
                    </a:cubicBezTo>
                    <a:cubicBezTo>
                      <a:pt x="10518" y="117"/>
                      <a:pt x="10393" y="1"/>
                      <a:pt x="1023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75"/>
              <p:cNvSpPr/>
              <p:nvPr/>
            </p:nvSpPr>
            <p:spPr>
              <a:xfrm>
                <a:off x="268650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75"/>
              <p:cNvSpPr/>
              <p:nvPr/>
            </p:nvSpPr>
            <p:spPr>
              <a:xfrm>
                <a:off x="2714375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75"/>
              <p:cNvSpPr/>
              <p:nvPr/>
            </p:nvSpPr>
            <p:spPr>
              <a:xfrm>
                <a:off x="2742250" y="288970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75"/>
              <p:cNvSpPr/>
              <p:nvPr/>
            </p:nvSpPr>
            <p:spPr>
              <a:xfrm>
                <a:off x="2446300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5"/>
              <p:cNvSpPr/>
              <p:nvPr/>
            </p:nvSpPr>
            <p:spPr>
              <a:xfrm>
                <a:off x="2474175" y="31546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75"/>
              <p:cNvSpPr/>
              <p:nvPr/>
            </p:nvSpPr>
            <p:spPr>
              <a:xfrm>
                <a:off x="2515425" y="3013925"/>
                <a:ext cx="137425" cy="14075"/>
              </a:xfrm>
              <a:custGeom>
                <a:rect b="b" l="l" r="r" t="t"/>
                <a:pathLst>
                  <a:path extrusionOk="0" h="563" w="5497">
                    <a:moveTo>
                      <a:pt x="277" y="1"/>
                    </a:moveTo>
                    <a:cubicBezTo>
                      <a:pt x="126" y="1"/>
                      <a:pt x="1" y="125"/>
                      <a:pt x="1" y="286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5211" y="563"/>
                    </a:lnTo>
                    <a:cubicBezTo>
                      <a:pt x="5371" y="563"/>
                      <a:pt x="5496" y="438"/>
                      <a:pt x="5496" y="286"/>
                    </a:cubicBezTo>
                    <a:cubicBezTo>
                      <a:pt x="5496" y="125"/>
                      <a:pt x="5371" y="1"/>
                      <a:pt x="52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75"/>
              <p:cNvSpPr/>
              <p:nvPr/>
            </p:nvSpPr>
            <p:spPr>
              <a:xfrm>
                <a:off x="2549775" y="3044700"/>
                <a:ext cx="68725" cy="13850"/>
              </a:xfrm>
              <a:custGeom>
                <a:rect b="b" l="l" r="r" t="t"/>
                <a:pathLst>
                  <a:path extrusionOk="0" h="554" w="2749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2472" y="554"/>
                    </a:lnTo>
                    <a:cubicBezTo>
                      <a:pt x="2623" y="554"/>
                      <a:pt x="2748" y="429"/>
                      <a:pt x="2748" y="277"/>
                    </a:cubicBezTo>
                    <a:cubicBezTo>
                      <a:pt x="2748" y="126"/>
                      <a:pt x="2623" y="1"/>
                      <a:pt x="24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75"/>
              <p:cNvSpPr/>
              <p:nvPr/>
            </p:nvSpPr>
            <p:spPr>
              <a:xfrm>
                <a:off x="2679350" y="3155325"/>
                <a:ext cx="33475" cy="13850"/>
              </a:xfrm>
              <a:custGeom>
                <a:rect b="b" l="l" r="r" t="t"/>
                <a:pathLst>
                  <a:path extrusionOk="0" h="554" w="1339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062" y="554"/>
                    </a:lnTo>
                    <a:cubicBezTo>
                      <a:pt x="1214" y="554"/>
                      <a:pt x="1339" y="429"/>
                      <a:pt x="1339" y="277"/>
                    </a:cubicBezTo>
                    <a:cubicBezTo>
                      <a:pt x="1339" y="125"/>
                      <a:pt x="1214" y="0"/>
                      <a:pt x="1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75"/>
              <p:cNvSpPr/>
              <p:nvPr/>
            </p:nvSpPr>
            <p:spPr>
              <a:xfrm>
                <a:off x="2428450" y="3085300"/>
                <a:ext cx="311375" cy="53325"/>
              </a:xfrm>
              <a:custGeom>
                <a:rect b="b" l="l" r="r" t="t"/>
                <a:pathLst>
                  <a:path extrusionOk="0" h="2133" w="12455">
                    <a:moveTo>
                      <a:pt x="1071" y="0"/>
                    </a:moveTo>
                    <a:cubicBezTo>
                      <a:pt x="482" y="0"/>
                      <a:pt x="1" y="482"/>
                      <a:pt x="1" y="1071"/>
                    </a:cubicBezTo>
                    <a:cubicBezTo>
                      <a:pt x="1" y="1660"/>
                      <a:pt x="482" y="2132"/>
                      <a:pt x="1071" y="2132"/>
                    </a:cubicBezTo>
                    <a:lnTo>
                      <a:pt x="4149" y="2132"/>
                    </a:lnTo>
                    <a:cubicBezTo>
                      <a:pt x="4301" y="2132"/>
                      <a:pt x="4425" y="2008"/>
                      <a:pt x="4425" y="1856"/>
                    </a:cubicBezTo>
                    <a:cubicBezTo>
                      <a:pt x="4425" y="1704"/>
                      <a:pt x="4301" y="1579"/>
                      <a:pt x="4149" y="1579"/>
                    </a:cubicBezTo>
                    <a:lnTo>
                      <a:pt x="1071" y="1579"/>
                    </a:lnTo>
                    <a:cubicBezTo>
                      <a:pt x="786" y="1579"/>
                      <a:pt x="563" y="1347"/>
                      <a:pt x="563" y="1071"/>
                    </a:cubicBezTo>
                    <a:cubicBezTo>
                      <a:pt x="563" y="785"/>
                      <a:pt x="786" y="562"/>
                      <a:pt x="1071" y="562"/>
                    </a:cubicBezTo>
                    <a:lnTo>
                      <a:pt x="11384" y="562"/>
                    </a:lnTo>
                    <a:cubicBezTo>
                      <a:pt x="11660" y="562"/>
                      <a:pt x="11892" y="785"/>
                      <a:pt x="11892" y="1071"/>
                    </a:cubicBezTo>
                    <a:cubicBezTo>
                      <a:pt x="11892" y="1347"/>
                      <a:pt x="11660" y="1579"/>
                      <a:pt x="11384" y="1579"/>
                    </a:cubicBezTo>
                    <a:lnTo>
                      <a:pt x="5282" y="1579"/>
                    </a:lnTo>
                    <a:cubicBezTo>
                      <a:pt x="5130" y="1579"/>
                      <a:pt x="5005" y="1704"/>
                      <a:pt x="5005" y="1856"/>
                    </a:cubicBezTo>
                    <a:cubicBezTo>
                      <a:pt x="5005" y="2008"/>
                      <a:pt x="5130" y="2132"/>
                      <a:pt x="5282" y="2132"/>
                    </a:cubicBezTo>
                    <a:lnTo>
                      <a:pt x="11384" y="2132"/>
                    </a:lnTo>
                    <a:cubicBezTo>
                      <a:pt x="11973" y="2132"/>
                      <a:pt x="12454" y="1660"/>
                      <a:pt x="12454" y="1071"/>
                    </a:cubicBezTo>
                    <a:cubicBezTo>
                      <a:pt x="12454" y="482"/>
                      <a:pt x="11973" y="0"/>
                      <a:pt x="113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" name="Google Shape;182;p7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5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6"/>
          <p:cNvSpPr txBox="1"/>
          <p:nvPr>
            <p:ph type="title"/>
          </p:nvPr>
        </p:nvSpPr>
        <p:spPr>
          <a:xfrm>
            <a:off x="1106223" y="3586210"/>
            <a:ext cx="4798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2400"/>
            </a:lvl9pPr>
          </a:lstStyle>
          <a:p/>
        </p:txBody>
      </p:sp>
      <p:sp>
        <p:nvSpPr>
          <p:cNvPr id="186" name="Google Shape;186;p76"/>
          <p:cNvSpPr txBox="1"/>
          <p:nvPr>
            <p:ph idx="1" type="subTitle"/>
          </p:nvPr>
        </p:nvSpPr>
        <p:spPr>
          <a:xfrm>
            <a:off x="1106223" y="1540463"/>
            <a:ext cx="47982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/>
        </p:txBody>
      </p:sp>
      <p:sp>
        <p:nvSpPr>
          <p:cNvPr id="187" name="Google Shape;187;p7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76"/>
          <p:cNvCxnSpPr/>
          <p:nvPr/>
        </p:nvCxnSpPr>
        <p:spPr>
          <a:xfrm>
            <a:off x="1176700" y="1154988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9"/>
          <p:cNvSpPr/>
          <p:nvPr/>
        </p:nvSpPr>
        <p:spPr>
          <a:xfrm>
            <a:off x="6947125" y="2704652"/>
            <a:ext cx="2718000" cy="2717400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9"/>
          <p:cNvSpPr txBox="1"/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59"/>
          <p:cNvSpPr txBox="1"/>
          <p:nvPr>
            <p:ph idx="1" type="subTitle"/>
          </p:nvPr>
        </p:nvSpPr>
        <p:spPr>
          <a:xfrm flipH="1">
            <a:off x="713224" y="1722725"/>
            <a:ext cx="240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7" name="Google Shape;17;p59"/>
          <p:cNvSpPr txBox="1"/>
          <p:nvPr>
            <p:ph idx="2" type="subTitle"/>
          </p:nvPr>
        </p:nvSpPr>
        <p:spPr>
          <a:xfrm flipH="1">
            <a:off x="713225" y="2046325"/>
            <a:ext cx="2402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59"/>
          <p:cNvSpPr txBox="1"/>
          <p:nvPr>
            <p:ph idx="3" type="title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4" type="subTitle"/>
          </p:nvPr>
        </p:nvSpPr>
        <p:spPr>
          <a:xfrm flipH="1">
            <a:off x="713224" y="3249537"/>
            <a:ext cx="240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5" type="subTitle"/>
          </p:nvPr>
        </p:nvSpPr>
        <p:spPr>
          <a:xfrm flipH="1">
            <a:off x="713225" y="3555487"/>
            <a:ext cx="2402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59"/>
          <p:cNvSpPr txBox="1"/>
          <p:nvPr>
            <p:ph idx="6" type="title"/>
          </p:nvPr>
        </p:nvSpPr>
        <p:spPr>
          <a:xfrm>
            <a:off x="4823650" y="17227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7" type="subTitle"/>
          </p:nvPr>
        </p:nvSpPr>
        <p:spPr>
          <a:xfrm>
            <a:off x="6028325" y="1722713"/>
            <a:ext cx="240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8" type="subTitle"/>
          </p:nvPr>
        </p:nvSpPr>
        <p:spPr>
          <a:xfrm>
            <a:off x="6028326" y="2046325"/>
            <a:ext cx="2402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59"/>
          <p:cNvSpPr txBox="1"/>
          <p:nvPr>
            <p:ph idx="9" type="title"/>
          </p:nvPr>
        </p:nvSpPr>
        <p:spPr>
          <a:xfrm>
            <a:off x="4823625" y="32495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000">
                <a:solidFill>
                  <a:srgbClr val="6178F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9"/>
          <p:cNvSpPr txBox="1"/>
          <p:nvPr>
            <p:ph idx="13" type="subTitle"/>
          </p:nvPr>
        </p:nvSpPr>
        <p:spPr>
          <a:xfrm>
            <a:off x="6028325" y="3249534"/>
            <a:ext cx="240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6" name="Google Shape;26;p59"/>
          <p:cNvSpPr txBox="1"/>
          <p:nvPr>
            <p:ph idx="14" type="subTitle"/>
          </p:nvPr>
        </p:nvSpPr>
        <p:spPr>
          <a:xfrm>
            <a:off x="6028326" y="3555487"/>
            <a:ext cx="2402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59"/>
          <p:cNvSpPr txBox="1"/>
          <p:nvPr>
            <p:ph idx="15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" name="Google Shape;28;p5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7"/>
          <p:cNvSpPr txBox="1"/>
          <p:nvPr>
            <p:ph idx="1" type="subTitle"/>
          </p:nvPr>
        </p:nvSpPr>
        <p:spPr>
          <a:xfrm>
            <a:off x="2000651" y="19162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1" name="Google Shape;191;p77"/>
          <p:cNvSpPr txBox="1"/>
          <p:nvPr>
            <p:ph idx="2" type="subTitle"/>
          </p:nvPr>
        </p:nvSpPr>
        <p:spPr>
          <a:xfrm>
            <a:off x="2000650" y="22204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2" name="Google Shape;192;p77"/>
          <p:cNvSpPr txBox="1"/>
          <p:nvPr>
            <p:ph idx="3" type="subTitle"/>
          </p:nvPr>
        </p:nvSpPr>
        <p:spPr>
          <a:xfrm>
            <a:off x="3484439" y="340136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3" name="Google Shape;193;p77"/>
          <p:cNvSpPr txBox="1"/>
          <p:nvPr>
            <p:ph idx="4" type="subTitle"/>
          </p:nvPr>
        </p:nvSpPr>
        <p:spPr>
          <a:xfrm>
            <a:off x="3484438" y="37073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4" name="Google Shape;194;p77"/>
          <p:cNvSpPr txBox="1"/>
          <p:nvPr>
            <p:ph idx="5" type="subTitle"/>
          </p:nvPr>
        </p:nvSpPr>
        <p:spPr>
          <a:xfrm>
            <a:off x="4970150" y="191629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5" name="Google Shape;195;p77"/>
          <p:cNvSpPr txBox="1"/>
          <p:nvPr>
            <p:ph idx="6" type="subTitle"/>
          </p:nvPr>
        </p:nvSpPr>
        <p:spPr>
          <a:xfrm>
            <a:off x="4970150" y="22204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6" name="Google Shape;196;p77"/>
          <p:cNvSpPr txBox="1"/>
          <p:nvPr>
            <p:ph idx="7" type="subTitle"/>
          </p:nvPr>
        </p:nvSpPr>
        <p:spPr>
          <a:xfrm>
            <a:off x="6255650" y="3401346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97" name="Google Shape;197;p77"/>
          <p:cNvSpPr txBox="1"/>
          <p:nvPr>
            <p:ph idx="8" type="subTitle"/>
          </p:nvPr>
        </p:nvSpPr>
        <p:spPr>
          <a:xfrm>
            <a:off x="6255650" y="370546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8" name="Google Shape;198;p77"/>
          <p:cNvSpPr/>
          <p:nvPr/>
        </p:nvSpPr>
        <p:spPr>
          <a:xfrm>
            <a:off x="8307865" y="4318573"/>
            <a:ext cx="227528" cy="226908"/>
          </a:xfrm>
          <a:custGeom>
            <a:rect b="b" l="l" r="r" t="t"/>
            <a:pathLst>
              <a:path extrusionOk="0" h="12076" w="12109">
                <a:moveTo>
                  <a:pt x="6071" y="0"/>
                </a:moveTo>
                <a:lnTo>
                  <a:pt x="5504" y="2302"/>
                </a:lnTo>
                <a:cubicBezTo>
                  <a:pt x="5137" y="3870"/>
                  <a:pt x="3903" y="5104"/>
                  <a:pt x="2335" y="5471"/>
                </a:cubicBezTo>
                <a:lnTo>
                  <a:pt x="0" y="6005"/>
                </a:lnTo>
                <a:lnTo>
                  <a:pt x="2335" y="6572"/>
                </a:lnTo>
                <a:cubicBezTo>
                  <a:pt x="3903" y="6939"/>
                  <a:pt x="5137" y="8173"/>
                  <a:pt x="5504" y="9741"/>
                </a:cubicBezTo>
                <a:lnTo>
                  <a:pt x="6038" y="12076"/>
                </a:lnTo>
                <a:lnTo>
                  <a:pt x="6605" y="9741"/>
                </a:lnTo>
                <a:cubicBezTo>
                  <a:pt x="6972" y="8173"/>
                  <a:pt x="8206" y="6939"/>
                  <a:pt x="9774" y="6572"/>
                </a:cubicBezTo>
                <a:lnTo>
                  <a:pt x="12109" y="6038"/>
                </a:lnTo>
                <a:lnTo>
                  <a:pt x="9774" y="5471"/>
                </a:lnTo>
                <a:cubicBezTo>
                  <a:pt x="8206" y="5104"/>
                  <a:pt x="6972" y="3870"/>
                  <a:pt x="6605" y="2302"/>
                </a:cubicBezTo>
                <a:lnTo>
                  <a:pt x="6071" y="0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0" name="Google Shape;200;p77"/>
          <p:cNvSpPr txBox="1"/>
          <p:nvPr>
            <p:ph idx="9" type="subTitle"/>
          </p:nvPr>
        </p:nvSpPr>
        <p:spPr>
          <a:xfrm>
            <a:off x="713226" y="3401362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01" name="Google Shape;201;p77"/>
          <p:cNvSpPr txBox="1"/>
          <p:nvPr>
            <p:ph idx="13" type="subTitle"/>
          </p:nvPr>
        </p:nvSpPr>
        <p:spPr>
          <a:xfrm>
            <a:off x="713225" y="3707312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202" name="Google Shape;202;p7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7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7"/>
          <p:cNvSpPr/>
          <p:nvPr/>
        </p:nvSpPr>
        <p:spPr>
          <a:xfrm rot="-448633">
            <a:off x="3852018" y="29920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8"/>
          <p:cNvSpPr/>
          <p:nvPr/>
        </p:nvSpPr>
        <p:spPr>
          <a:xfrm>
            <a:off x="5817122" y="-124100"/>
            <a:ext cx="3188700" cy="3188100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8"/>
          <p:cNvSpPr txBox="1"/>
          <p:nvPr>
            <p:ph idx="1" type="body"/>
          </p:nvPr>
        </p:nvSpPr>
        <p:spPr>
          <a:xfrm>
            <a:off x="6064725" y="539500"/>
            <a:ext cx="23661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1pPr>
          </a:lstStyle>
          <a:p/>
        </p:txBody>
      </p:sp>
      <p:sp>
        <p:nvSpPr>
          <p:cNvPr id="208" name="Google Shape;208;p7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9"/>
          <p:cNvSpPr/>
          <p:nvPr/>
        </p:nvSpPr>
        <p:spPr>
          <a:xfrm rot="-448633">
            <a:off x="765143" y="25118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9"/>
          <p:cNvSpPr/>
          <p:nvPr>
            <p:ph idx="2" type="pic"/>
          </p:nvPr>
        </p:nvSpPr>
        <p:spPr>
          <a:xfrm>
            <a:off x="994625" y="98875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212" name="Google Shape;212;p79"/>
          <p:cNvSpPr txBox="1"/>
          <p:nvPr>
            <p:ph idx="1" type="subTitle"/>
          </p:nvPr>
        </p:nvSpPr>
        <p:spPr>
          <a:xfrm>
            <a:off x="5320875" y="2727563"/>
            <a:ext cx="31305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3" name="Google Shape;213;p79"/>
          <p:cNvSpPr txBox="1"/>
          <p:nvPr>
            <p:ph type="title"/>
          </p:nvPr>
        </p:nvSpPr>
        <p:spPr>
          <a:xfrm>
            <a:off x="4228750" y="775375"/>
            <a:ext cx="3642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214" name="Google Shape;214;p79"/>
          <p:cNvCxnSpPr/>
          <p:nvPr/>
        </p:nvCxnSpPr>
        <p:spPr>
          <a:xfrm>
            <a:off x="4351575" y="2926863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7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0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8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8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" name="Google Shape;220;p8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1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" name="Google Shape;223;p8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8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81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2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8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8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8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3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8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8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83"/>
          <p:cNvSpPr/>
          <p:nvPr/>
        </p:nvSpPr>
        <p:spPr>
          <a:xfrm rot="-448633">
            <a:off x="2159068" y="3097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8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4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8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8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5" name="Google Shape;245;p84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84"/>
          <p:cNvSpPr/>
          <p:nvPr/>
        </p:nvSpPr>
        <p:spPr>
          <a:xfrm rot="-448633">
            <a:off x="7395843" y="26530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5"/>
          <p:cNvSpPr txBox="1"/>
          <p:nvPr>
            <p:ph type="title"/>
          </p:nvPr>
        </p:nvSpPr>
        <p:spPr>
          <a:xfrm>
            <a:off x="713225" y="3754100"/>
            <a:ext cx="243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49" name="Google Shape;249;p85"/>
          <p:cNvSpPr txBox="1"/>
          <p:nvPr>
            <p:ph idx="2" type="title"/>
          </p:nvPr>
        </p:nvSpPr>
        <p:spPr>
          <a:xfrm>
            <a:off x="713225" y="1731625"/>
            <a:ext cx="243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0" name="Google Shape;250;p85"/>
          <p:cNvSpPr txBox="1"/>
          <p:nvPr>
            <p:ph idx="3" type="title"/>
          </p:nvPr>
        </p:nvSpPr>
        <p:spPr>
          <a:xfrm>
            <a:off x="3935000" y="2742875"/>
            <a:ext cx="2430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1" name="Google Shape;251;p85"/>
          <p:cNvSpPr txBox="1"/>
          <p:nvPr>
            <p:ph idx="1" type="subTitle"/>
          </p:nvPr>
        </p:nvSpPr>
        <p:spPr>
          <a:xfrm>
            <a:off x="2708950" y="4061025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" name="Google Shape;252;p85"/>
          <p:cNvSpPr txBox="1"/>
          <p:nvPr>
            <p:ph idx="4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3" name="Google Shape;253;p85"/>
          <p:cNvSpPr txBox="1"/>
          <p:nvPr>
            <p:ph idx="5" type="subTitle"/>
          </p:nvPr>
        </p:nvSpPr>
        <p:spPr>
          <a:xfrm>
            <a:off x="2708950" y="3754108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4" name="Google Shape;254;p85"/>
          <p:cNvSpPr txBox="1"/>
          <p:nvPr>
            <p:ph idx="6" type="subTitle"/>
          </p:nvPr>
        </p:nvSpPr>
        <p:spPr>
          <a:xfrm>
            <a:off x="5955600" y="3049788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85"/>
          <p:cNvSpPr txBox="1"/>
          <p:nvPr>
            <p:ph idx="7" type="subTitle"/>
          </p:nvPr>
        </p:nvSpPr>
        <p:spPr>
          <a:xfrm>
            <a:off x="5955601" y="2742871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6" name="Google Shape;256;p85"/>
          <p:cNvSpPr txBox="1"/>
          <p:nvPr>
            <p:ph idx="8" type="subTitle"/>
          </p:nvPr>
        </p:nvSpPr>
        <p:spPr>
          <a:xfrm>
            <a:off x="2708950" y="203855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7" name="Google Shape;257;p85"/>
          <p:cNvSpPr txBox="1"/>
          <p:nvPr>
            <p:ph idx="9" type="subTitle"/>
          </p:nvPr>
        </p:nvSpPr>
        <p:spPr>
          <a:xfrm>
            <a:off x="2708950" y="1731633"/>
            <a:ext cx="2173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58" name="Google Shape;258;p85"/>
          <p:cNvSpPr txBox="1"/>
          <p:nvPr>
            <p:ph idx="1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6"/>
          <p:cNvSpPr txBox="1"/>
          <p:nvPr>
            <p:ph hasCustomPrompt="1" type="title"/>
          </p:nvPr>
        </p:nvSpPr>
        <p:spPr>
          <a:xfrm>
            <a:off x="1883100" y="1087900"/>
            <a:ext cx="53778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86"/>
          <p:cNvSpPr txBox="1"/>
          <p:nvPr>
            <p:ph idx="1" type="body"/>
          </p:nvPr>
        </p:nvSpPr>
        <p:spPr>
          <a:xfrm>
            <a:off x="1883100" y="3134000"/>
            <a:ext cx="5377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" name="Google Shape;262;p86"/>
          <p:cNvSpPr/>
          <p:nvPr/>
        </p:nvSpPr>
        <p:spPr>
          <a:xfrm rot="-448633">
            <a:off x="417593" y="27892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6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4" name="Google Shape;264;p8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0"/>
          <p:cNvSpPr txBox="1"/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60"/>
          <p:cNvSpPr txBox="1"/>
          <p:nvPr>
            <p:ph idx="1" type="subTitle"/>
          </p:nvPr>
        </p:nvSpPr>
        <p:spPr>
          <a:xfrm>
            <a:off x="3595100" y="2363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0"/>
          <p:cNvSpPr/>
          <p:nvPr/>
        </p:nvSpPr>
        <p:spPr>
          <a:xfrm rot="-448633">
            <a:off x="6542918" y="27564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0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7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87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8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87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8"/>
          <p:cNvSpPr txBox="1"/>
          <p:nvPr>
            <p:ph type="title"/>
          </p:nvPr>
        </p:nvSpPr>
        <p:spPr>
          <a:xfrm>
            <a:off x="17322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" name="Google Shape;272;p88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8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88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88"/>
          <p:cNvSpPr/>
          <p:nvPr/>
        </p:nvSpPr>
        <p:spPr>
          <a:xfrm rot="-448633">
            <a:off x="6260693" y="2463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9"/>
          <p:cNvSpPr txBox="1"/>
          <p:nvPr>
            <p:ph idx="1" type="body"/>
          </p:nvPr>
        </p:nvSpPr>
        <p:spPr>
          <a:xfrm>
            <a:off x="720025" y="1407000"/>
            <a:ext cx="5022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89"/>
          <p:cNvSpPr/>
          <p:nvPr/>
        </p:nvSpPr>
        <p:spPr>
          <a:xfrm>
            <a:off x="8270263" y="645063"/>
            <a:ext cx="302725" cy="301900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89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0" name="Google Shape;280;p89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89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0"/>
          <p:cNvSpPr txBox="1"/>
          <p:nvPr>
            <p:ph idx="1" type="body"/>
          </p:nvPr>
        </p:nvSpPr>
        <p:spPr>
          <a:xfrm>
            <a:off x="4748375" y="1397200"/>
            <a:ext cx="3675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4" name="Google Shape;284;p90"/>
          <p:cNvSpPr txBox="1"/>
          <p:nvPr>
            <p:ph idx="2" type="body"/>
          </p:nvPr>
        </p:nvSpPr>
        <p:spPr>
          <a:xfrm>
            <a:off x="720025" y="1397201"/>
            <a:ext cx="36756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5" name="Google Shape;285;p90"/>
          <p:cNvSpPr/>
          <p:nvPr/>
        </p:nvSpPr>
        <p:spPr>
          <a:xfrm>
            <a:off x="7273350" y="673049"/>
            <a:ext cx="274662" cy="273914"/>
          </a:xfrm>
          <a:custGeom>
            <a:rect b="b" l="l" r="r" t="t"/>
            <a:pathLst>
              <a:path extrusionOk="0" h="12076" w="12109">
                <a:moveTo>
                  <a:pt x="6071" y="1"/>
                </a:moveTo>
                <a:lnTo>
                  <a:pt x="5504" y="2336"/>
                </a:lnTo>
                <a:cubicBezTo>
                  <a:pt x="5137" y="3903"/>
                  <a:pt x="3903" y="5138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37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109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71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90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7" name="Google Shape;287;p90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90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5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5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95"/>
          <p:cNvSpPr/>
          <p:nvPr/>
        </p:nvSpPr>
        <p:spPr>
          <a:xfrm rot="-448633">
            <a:off x="494218" y="-15420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6"/>
          <p:cNvSpPr/>
          <p:nvPr/>
        </p:nvSpPr>
        <p:spPr>
          <a:xfrm>
            <a:off x="597253" y="5623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6"/>
          <p:cNvSpPr/>
          <p:nvPr/>
        </p:nvSpPr>
        <p:spPr>
          <a:xfrm>
            <a:off x="8296503" y="4330878"/>
            <a:ext cx="250245" cy="250245"/>
          </a:xfrm>
          <a:custGeom>
            <a:rect b="b" l="l" r="r" t="t"/>
            <a:pathLst>
              <a:path extrusionOk="0" h="12076" w="12076">
                <a:moveTo>
                  <a:pt x="6038" y="1"/>
                </a:moveTo>
                <a:lnTo>
                  <a:pt x="5504" y="2336"/>
                </a:lnTo>
                <a:cubicBezTo>
                  <a:pt x="5104" y="3903"/>
                  <a:pt x="3903" y="5104"/>
                  <a:pt x="2335" y="5505"/>
                </a:cubicBezTo>
                <a:lnTo>
                  <a:pt x="0" y="6038"/>
                </a:lnTo>
                <a:lnTo>
                  <a:pt x="2335" y="6605"/>
                </a:lnTo>
                <a:cubicBezTo>
                  <a:pt x="3903" y="6972"/>
                  <a:pt x="5104" y="8207"/>
                  <a:pt x="5504" y="9774"/>
                </a:cubicBezTo>
                <a:lnTo>
                  <a:pt x="6038" y="12076"/>
                </a:lnTo>
                <a:lnTo>
                  <a:pt x="6605" y="9774"/>
                </a:lnTo>
                <a:cubicBezTo>
                  <a:pt x="6972" y="8207"/>
                  <a:pt x="8206" y="6972"/>
                  <a:pt x="9774" y="6605"/>
                </a:cubicBezTo>
                <a:lnTo>
                  <a:pt x="12075" y="6038"/>
                </a:lnTo>
                <a:lnTo>
                  <a:pt x="9774" y="5505"/>
                </a:lnTo>
                <a:cubicBezTo>
                  <a:pt x="8206" y="5104"/>
                  <a:pt x="6972" y="3903"/>
                  <a:pt x="6605" y="2336"/>
                </a:cubicBezTo>
                <a:lnTo>
                  <a:pt x="6038" y="1"/>
                </a:lnTo>
                <a:close/>
              </a:path>
            </a:pathLst>
          </a:custGeom>
          <a:solidFill>
            <a:srgbClr val="F1EF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6"/>
          <p:cNvSpPr/>
          <p:nvPr/>
        </p:nvSpPr>
        <p:spPr>
          <a:xfrm rot="-448633">
            <a:off x="417593" y="29759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96"/>
          <p:cNvSpPr txBox="1"/>
          <p:nvPr>
            <p:ph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/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7" name="Google Shape;37;p61"/>
          <p:cNvSpPr txBox="1"/>
          <p:nvPr>
            <p:ph idx="2" type="title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25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8" name="Google Shape;38;p61"/>
          <p:cNvSpPr txBox="1"/>
          <p:nvPr>
            <p:ph idx="1" type="subTitle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9" name="Google Shape;39;p61"/>
          <p:cNvSpPr txBox="1"/>
          <p:nvPr>
            <p:ph idx="3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" name="Google Shape;40;p61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62"/>
          <p:cNvSpPr txBox="1"/>
          <p:nvPr>
            <p:ph idx="1" type="body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4" name="Google Shape;44;p62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2"/>
          <p:cNvSpPr/>
          <p:nvPr/>
        </p:nvSpPr>
        <p:spPr>
          <a:xfrm rot="-448633">
            <a:off x="59824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Google Shape;46;p6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62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/>
          <p:nvPr/>
        </p:nvSpPr>
        <p:spPr>
          <a:xfrm rot="-448633">
            <a:off x="343693" y="2395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3"/>
          <p:cNvSpPr/>
          <p:nvPr>
            <p:ph idx="2" type="pic"/>
          </p:nvPr>
        </p:nvSpPr>
        <p:spPr>
          <a:xfrm>
            <a:off x="1785250" y="154540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sp>
      <p:sp>
        <p:nvSpPr>
          <p:cNvPr id="51" name="Google Shape;51;p63"/>
          <p:cNvSpPr txBox="1"/>
          <p:nvPr>
            <p:ph idx="1" type="subTitle"/>
          </p:nvPr>
        </p:nvSpPr>
        <p:spPr>
          <a:xfrm>
            <a:off x="5619475" y="1722125"/>
            <a:ext cx="2778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52" name="Google Shape;52;p63"/>
          <p:cNvSpPr txBox="1"/>
          <p:nvPr>
            <p:ph idx="3" type="subTitle"/>
          </p:nvPr>
        </p:nvSpPr>
        <p:spPr>
          <a:xfrm>
            <a:off x="5619476" y="2028038"/>
            <a:ext cx="277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63"/>
          <p:cNvSpPr txBox="1"/>
          <p:nvPr>
            <p:ph idx="4" type="subTitle"/>
          </p:nvPr>
        </p:nvSpPr>
        <p:spPr>
          <a:xfrm>
            <a:off x="5619475" y="3248946"/>
            <a:ext cx="2778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54" name="Google Shape;54;p63"/>
          <p:cNvSpPr txBox="1"/>
          <p:nvPr>
            <p:ph idx="5" type="subTitle"/>
          </p:nvPr>
        </p:nvSpPr>
        <p:spPr>
          <a:xfrm>
            <a:off x="5619476" y="3554899"/>
            <a:ext cx="2778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6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56" name="Google Shape;56;p63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" name="Google Shape;57;p63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/>
          <p:nvPr>
            <p:ph idx="1" type="subTitle"/>
          </p:nvPr>
        </p:nvSpPr>
        <p:spPr>
          <a:xfrm>
            <a:off x="5424925" y="2221499"/>
            <a:ext cx="2958900" cy="16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64"/>
          <p:cNvSpPr txBox="1"/>
          <p:nvPr>
            <p:ph type="title"/>
          </p:nvPr>
        </p:nvSpPr>
        <p:spPr>
          <a:xfrm>
            <a:off x="46936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1" name="Google Shape;61;p64"/>
          <p:cNvSpPr/>
          <p:nvPr/>
        </p:nvSpPr>
        <p:spPr>
          <a:xfrm rot="-448633">
            <a:off x="1111368" y="260932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4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64"/>
          <p:cNvCxnSpPr/>
          <p:nvPr/>
        </p:nvCxnSpPr>
        <p:spPr>
          <a:xfrm>
            <a:off x="48343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5"/>
          <p:cNvSpPr txBox="1"/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" type="subTitle"/>
          </p:nvPr>
        </p:nvSpPr>
        <p:spPr>
          <a:xfrm>
            <a:off x="2004400" y="1844672"/>
            <a:ext cx="38496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65"/>
          <p:cNvSpPr txBox="1"/>
          <p:nvPr/>
        </p:nvSpPr>
        <p:spPr>
          <a:xfrm>
            <a:off x="2004400" y="3579175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65"/>
          <p:cNvSpPr txBox="1"/>
          <p:nvPr>
            <p:ph idx="2" type="title"/>
          </p:nvPr>
        </p:nvSpPr>
        <p:spPr>
          <a:xfrm rot="-5400000">
            <a:off x="6092850" y="2059650"/>
            <a:ext cx="5756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65"/>
          <p:cNvSpPr/>
          <p:nvPr/>
        </p:nvSpPr>
        <p:spPr>
          <a:xfrm rot="-448633">
            <a:off x="5743043" y="324987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5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/>
          <p:nvPr>
            <p:ph idx="1" type="subTitle"/>
          </p:nvPr>
        </p:nvSpPr>
        <p:spPr>
          <a:xfrm>
            <a:off x="1767336" y="2221511"/>
            <a:ext cx="29589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66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74" name="Google Shape;74;p66"/>
          <p:cNvCxnSpPr/>
          <p:nvPr/>
        </p:nvCxnSpPr>
        <p:spPr>
          <a:xfrm>
            <a:off x="1176700" y="1399800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66"/>
          <p:cNvSpPr/>
          <p:nvPr/>
        </p:nvSpPr>
        <p:spPr>
          <a:xfrm>
            <a:off x="0" y="0"/>
            <a:ext cx="252300" cy="5143500"/>
          </a:xfrm>
          <a:prstGeom prst="rect">
            <a:avLst/>
          </a:prstGeom>
          <a:gradFill>
            <a:gsLst>
              <a:gs pos="0">
                <a:srgbClr val="6178F6"/>
              </a:gs>
              <a:gs pos="100000">
                <a:srgbClr val="73737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6"/>
          <p:cNvSpPr/>
          <p:nvPr/>
        </p:nvSpPr>
        <p:spPr>
          <a:xfrm>
            <a:off x="5512425" y="66894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b="0" i="0" sz="3500" u="none" cap="none" strike="noStrik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7" name="Google Shape;7;p57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medium.com/u/586743efc8fb?source=post_page-----52dbe3c0f703-------------------------------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8.jp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3.jp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Relationship Id="rId4" Type="http://schemas.openxmlformats.org/officeDocument/2006/relationships/image" Target="../media/image3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217" r="20217" t="0"/>
          <a:stretch/>
        </p:blipFill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sp>
        <p:nvSpPr>
          <p:cNvPr id="304" name="Google Shape;304;p5"/>
          <p:cNvSpPr/>
          <p:nvPr/>
        </p:nvSpPr>
        <p:spPr>
          <a:xfrm>
            <a:off x="2625825" y="998250"/>
            <a:ext cx="16810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5" name="Google Shape;305;p5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original MNIST</a:t>
            </a:r>
            <a:endParaRPr/>
          </a:p>
        </p:txBody>
      </p:sp>
      <p:sp>
        <p:nvSpPr>
          <p:cNvPr id="306" name="Google Shape;306;p5"/>
          <p:cNvSpPr txBox="1"/>
          <p:nvPr>
            <p:ph idx="1" type="body"/>
          </p:nvPr>
        </p:nvSpPr>
        <p:spPr>
          <a:xfrm>
            <a:off x="713224" y="1670575"/>
            <a:ext cx="4672508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Basiert auf MNIST Datensatz bestehend aus 10 Klassen handgeschriebener Ziffern (von </a:t>
            </a:r>
            <a:r>
              <a:rPr lang="en" u="sng">
                <a:solidFill>
                  <a:schemeClr val="hlink"/>
                </a:solidFill>
                <a:hlinkClick r:id="rId4"/>
              </a:rPr>
              <a:t>Yann LeCun</a:t>
            </a:r>
            <a:r>
              <a:rPr lang="en"/>
              <a:t>, 1998)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Praktisch, um Algorithmen schnell zu testen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Viele Machine learning libraries und deep learning frameworks haben bereits Funktionen und Bespiele für die Verwendung von MNIST zur Verfügung gestellt</a:t>
            </a: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7347575" y="8306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5"/>
          <p:cNvGrpSpPr/>
          <p:nvPr/>
        </p:nvGrpSpPr>
        <p:grpSpPr>
          <a:xfrm rot="-284861">
            <a:off x="7691194" y="1084225"/>
            <a:ext cx="353946" cy="572688"/>
            <a:chOff x="3101250" y="1066475"/>
            <a:chExt cx="304525" cy="492725"/>
          </a:xfrm>
        </p:grpSpPr>
        <p:sp>
          <p:nvSpPr>
            <p:cNvPr id="309" name="Google Shape;309;p5"/>
            <p:cNvSpPr/>
            <p:nvPr/>
          </p:nvSpPr>
          <p:spPr>
            <a:xfrm>
              <a:off x="3119375" y="1066475"/>
              <a:ext cx="286400" cy="487325"/>
            </a:xfrm>
            <a:custGeom>
              <a:rect b="b" l="l" r="r" t="t"/>
              <a:pathLst>
                <a:path extrusionOk="0" h="19493" w="11456">
                  <a:moveTo>
                    <a:pt x="1072" y="0"/>
                  </a:moveTo>
                  <a:cubicBezTo>
                    <a:pt x="483" y="0"/>
                    <a:pt x="1" y="482"/>
                    <a:pt x="1" y="1071"/>
                  </a:cubicBezTo>
                  <a:lnTo>
                    <a:pt x="1" y="2570"/>
                  </a:lnTo>
                  <a:lnTo>
                    <a:pt x="1" y="3123"/>
                  </a:lnTo>
                  <a:lnTo>
                    <a:pt x="1" y="16326"/>
                  </a:lnTo>
                  <a:lnTo>
                    <a:pt x="1" y="16888"/>
                  </a:lnTo>
                  <a:lnTo>
                    <a:pt x="1" y="18422"/>
                  </a:lnTo>
                  <a:cubicBezTo>
                    <a:pt x="1" y="18458"/>
                    <a:pt x="1" y="18494"/>
                    <a:pt x="10" y="18529"/>
                  </a:cubicBezTo>
                  <a:cubicBezTo>
                    <a:pt x="63" y="19074"/>
                    <a:pt x="518" y="19493"/>
                    <a:pt x="1072" y="19493"/>
                  </a:cubicBezTo>
                  <a:lnTo>
                    <a:pt x="10385" y="19493"/>
                  </a:lnTo>
                  <a:cubicBezTo>
                    <a:pt x="10938" y="19493"/>
                    <a:pt x="11393" y="19074"/>
                    <a:pt x="11447" y="18529"/>
                  </a:cubicBezTo>
                  <a:cubicBezTo>
                    <a:pt x="11456" y="18494"/>
                    <a:pt x="11456" y="18458"/>
                    <a:pt x="11456" y="18422"/>
                  </a:cubicBezTo>
                  <a:lnTo>
                    <a:pt x="11456" y="16888"/>
                  </a:lnTo>
                  <a:lnTo>
                    <a:pt x="11456" y="16326"/>
                  </a:lnTo>
                  <a:lnTo>
                    <a:pt x="11456" y="3123"/>
                  </a:lnTo>
                  <a:lnTo>
                    <a:pt x="11456" y="2570"/>
                  </a:lnTo>
                  <a:lnTo>
                    <a:pt x="11456" y="1071"/>
                  </a:lnTo>
                  <a:cubicBezTo>
                    <a:pt x="11456" y="482"/>
                    <a:pt x="10974" y="0"/>
                    <a:pt x="10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" name="Google Shape;310;p5"/>
            <p:cNvGrpSpPr/>
            <p:nvPr/>
          </p:nvGrpSpPr>
          <p:grpSpPr>
            <a:xfrm>
              <a:off x="3101250" y="1082775"/>
              <a:ext cx="285500" cy="476425"/>
              <a:chOff x="2874725" y="1003125"/>
              <a:chExt cx="285500" cy="476425"/>
            </a:xfrm>
          </p:grpSpPr>
          <p:sp>
            <p:nvSpPr>
              <p:cNvPr id="311" name="Google Shape;311;p5"/>
              <p:cNvSpPr/>
              <p:nvPr/>
            </p:nvSpPr>
            <p:spPr>
              <a:xfrm>
                <a:off x="2874725" y="1003125"/>
                <a:ext cx="285500" cy="331675"/>
              </a:xfrm>
              <a:custGeom>
                <a:rect b="b" l="l" r="r" t="t"/>
                <a:pathLst>
                  <a:path extrusionOk="0" h="13267" w="11420">
                    <a:moveTo>
                      <a:pt x="10126" y="563"/>
                    </a:moveTo>
                    <a:cubicBezTo>
                      <a:pt x="10536" y="563"/>
                      <a:pt x="10866" y="893"/>
                      <a:pt x="10866" y="1294"/>
                    </a:cubicBezTo>
                    <a:lnTo>
                      <a:pt x="10866" y="2445"/>
                    </a:lnTo>
                    <a:lnTo>
                      <a:pt x="554" y="2445"/>
                    </a:lnTo>
                    <a:lnTo>
                      <a:pt x="554" y="1294"/>
                    </a:lnTo>
                    <a:cubicBezTo>
                      <a:pt x="554" y="893"/>
                      <a:pt x="884" y="563"/>
                      <a:pt x="1294" y="563"/>
                    </a:cubicBezTo>
                    <a:close/>
                    <a:moveTo>
                      <a:pt x="1294" y="1"/>
                    </a:moveTo>
                    <a:cubicBezTo>
                      <a:pt x="580" y="1"/>
                      <a:pt x="1" y="581"/>
                      <a:pt x="1" y="1294"/>
                    </a:cubicBezTo>
                    <a:lnTo>
                      <a:pt x="1" y="12990"/>
                    </a:lnTo>
                    <a:cubicBezTo>
                      <a:pt x="1" y="13142"/>
                      <a:pt x="125" y="13266"/>
                      <a:pt x="277" y="13266"/>
                    </a:cubicBezTo>
                    <a:cubicBezTo>
                      <a:pt x="429" y="13266"/>
                      <a:pt x="554" y="13142"/>
                      <a:pt x="554" y="12990"/>
                    </a:cubicBezTo>
                    <a:lnTo>
                      <a:pt x="554" y="2998"/>
                    </a:lnTo>
                    <a:lnTo>
                      <a:pt x="10866" y="2998"/>
                    </a:lnTo>
                    <a:lnTo>
                      <a:pt x="10866" y="3766"/>
                    </a:lnTo>
                    <a:cubicBezTo>
                      <a:pt x="10866" y="3917"/>
                      <a:pt x="10991" y="4042"/>
                      <a:pt x="11143" y="4042"/>
                    </a:cubicBezTo>
                    <a:cubicBezTo>
                      <a:pt x="11295" y="4042"/>
                      <a:pt x="11420" y="3917"/>
                      <a:pt x="11420" y="3766"/>
                    </a:cubicBezTo>
                    <a:lnTo>
                      <a:pt x="11420" y="1294"/>
                    </a:lnTo>
                    <a:cubicBezTo>
                      <a:pt x="11420" y="581"/>
                      <a:pt x="10840" y="1"/>
                      <a:pt x="1012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"/>
              <p:cNvSpPr/>
              <p:nvPr/>
            </p:nvSpPr>
            <p:spPr>
              <a:xfrm>
                <a:off x="3146375" y="1118650"/>
                <a:ext cx="13850" cy="210575"/>
              </a:xfrm>
              <a:custGeom>
                <a:rect b="b" l="l" r="r" t="t"/>
                <a:pathLst>
                  <a:path extrusionOk="0" h="8423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8"/>
                    </a:cubicBezTo>
                    <a:lnTo>
                      <a:pt x="0" y="8146"/>
                    </a:lnTo>
                    <a:cubicBezTo>
                      <a:pt x="0" y="8297"/>
                      <a:pt x="125" y="8422"/>
                      <a:pt x="277" y="8422"/>
                    </a:cubicBezTo>
                    <a:cubicBezTo>
                      <a:pt x="429" y="8422"/>
                      <a:pt x="554" y="8297"/>
                      <a:pt x="554" y="8146"/>
                    </a:cubicBezTo>
                    <a:lnTo>
                      <a:pt x="554" y="278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2874725" y="1185350"/>
                <a:ext cx="285500" cy="294200"/>
              </a:xfrm>
              <a:custGeom>
                <a:rect b="b" l="l" r="r" t="t"/>
                <a:pathLst>
                  <a:path extrusionOk="0" h="11768" w="11420">
                    <a:moveTo>
                      <a:pt x="1999" y="562"/>
                    </a:moveTo>
                    <a:cubicBezTo>
                      <a:pt x="2088" y="562"/>
                      <a:pt x="2159" y="634"/>
                      <a:pt x="2159" y="723"/>
                    </a:cubicBezTo>
                    <a:cubicBezTo>
                      <a:pt x="2159" y="803"/>
                      <a:pt x="2088" y="875"/>
                      <a:pt x="1999" y="875"/>
                    </a:cubicBezTo>
                    <a:cubicBezTo>
                      <a:pt x="1910" y="875"/>
                      <a:pt x="1838" y="803"/>
                      <a:pt x="1838" y="723"/>
                    </a:cubicBezTo>
                    <a:cubicBezTo>
                      <a:pt x="1838" y="634"/>
                      <a:pt x="1910" y="562"/>
                      <a:pt x="1999" y="562"/>
                    </a:cubicBezTo>
                    <a:close/>
                    <a:moveTo>
                      <a:pt x="9421" y="562"/>
                    </a:moveTo>
                    <a:cubicBezTo>
                      <a:pt x="9510" y="562"/>
                      <a:pt x="9582" y="634"/>
                      <a:pt x="9582" y="723"/>
                    </a:cubicBezTo>
                    <a:cubicBezTo>
                      <a:pt x="9582" y="803"/>
                      <a:pt x="9510" y="875"/>
                      <a:pt x="9421" y="875"/>
                    </a:cubicBezTo>
                    <a:cubicBezTo>
                      <a:pt x="9332" y="875"/>
                      <a:pt x="9261" y="803"/>
                      <a:pt x="9261" y="723"/>
                    </a:cubicBezTo>
                    <a:cubicBezTo>
                      <a:pt x="9261" y="634"/>
                      <a:pt x="9332" y="562"/>
                      <a:pt x="9421" y="562"/>
                    </a:cubicBezTo>
                    <a:close/>
                    <a:moveTo>
                      <a:pt x="5674" y="1526"/>
                    </a:moveTo>
                    <a:lnTo>
                      <a:pt x="6272" y="2347"/>
                    </a:lnTo>
                    <a:cubicBezTo>
                      <a:pt x="5996" y="2489"/>
                      <a:pt x="5826" y="2775"/>
                      <a:pt x="5826" y="3141"/>
                    </a:cubicBezTo>
                    <a:lnTo>
                      <a:pt x="5826" y="3149"/>
                    </a:lnTo>
                    <a:lnTo>
                      <a:pt x="5835" y="3364"/>
                    </a:lnTo>
                    <a:lnTo>
                      <a:pt x="5523" y="3364"/>
                    </a:lnTo>
                    <a:lnTo>
                      <a:pt x="5523" y="3141"/>
                    </a:lnTo>
                    <a:cubicBezTo>
                      <a:pt x="5523" y="2775"/>
                      <a:pt x="5362" y="2489"/>
                      <a:pt x="5086" y="2347"/>
                    </a:cubicBezTo>
                    <a:lnTo>
                      <a:pt x="5674" y="1526"/>
                    </a:lnTo>
                    <a:close/>
                    <a:moveTo>
                      <a:pt x="3319" y="3480"/>
                    </a:moveTo>
                    <a:cubicBezTo>
                      <a:pt x="3408" y="3480"/>
                      <a:pt x="3480" y="3551"/>
                      <a:pt x="3480" y="3640"/>
                    </a:cubicBezTo>
                    <a:cubicBezTo>
                      <a:pt x="3480" y="3729"/>
                      <a:pt x="3408" y="3801"/>
                      <a:pt x="3319" y="3801"/>
                    </a:cubicBezTo>
                    <a:cubicBezTo>
                      <a:pt x="3230" y="3801"/>
                      <a:pt x="3159" y="3729"/>
                      <a:pt x="3159" y="3640"/>
                    </a:cubicBezTo>
                    <a:cubicBezTo>
                      <a:pt x="3159" y="3551"/>
                      <a:pt x="3230" y="3480"/>
                      <a:pt x="3319" y="3480"/>
                    </a:cubicBezTo>
                    <a:close/>
                    <a:moveTo>
                      <a:pt x="8101" y="3480"/>
                    </a:moveTo>
                    <a:cubicBezTo>
                      <a:pt x="8190" y="3480"/>
                      <a:pt x="8261" y="3551"/>
                      <a:pt x="8261" y="3640"/>
                    </a:cubicBezTo>
                    <a:cubicBezTo>
                      <a:pt x="8261" y="3729"/>
                      <a:pt x="8190" y="3801"/>
                      <a:pt x="8101" y="3801"/>
                    </a:cubicBezTo>
                    <a:cubicBezTo>
                      <a:pt x="8012" y="3801"/>
                      <a:pt x="7940" y="3729"/>
                      <a:pt x="7940" y="3640"/>
                    </a:cubicBezTo>
                    <a:cubicBezTo>
                      <a:pt x="7940" y="3551"/>
                      <a:pt x="8012" y="3480"/>
                      <a:pt x="8101" y="3480"/>
                    </a:cubicBezTo>
                    <a:close/>
                    <a:moveTo>
                      <a:pt x="6227" y="3917"/>
                    </a:moveTo>
                    <a:lnTo>
                      <a:pt x="6227" y="8734"/>
                    </a:lnTo>
                    <a:lnTo>
                      <a:pt x="5193" y="8734"/>
                    </a:lnTo>
                    <a:lnTo>
                      <a:pt x="5193" y="3917"/>
                    </a:lnTo>
                    <a:close/>
                    <a:moveTo>
                      <a:pt x="10866" y="9296"/>
                    </a:moveTo>
                    <a:lnTo>
                      <a:pt x="10866" y="10474"/>
                    </a:lnTo>
                    <a:cubicBezTo>
                      <a:pt x="10866" y="10875"/>
                      <a:pt x="10536" y="11205"/>
                      <a:pt x="10126" y="11205"/>
                    </a:cubicBezTo>
                    <a:lnTo>
                      <a:pt x="1294" y="11205"/>
                    </a:lnTo>
                    <a:cubicBezTo>
                      <a:pt x="884" y="11205"/>
                      <a:pt x="554" y="10875"/>
                      <a:pt x="554" y="10474"/>
                    </a:cubicBezTo>
                    <a:lnTo>
                      <a:pt x="554" y="9296"/>
                    </a:lnTo>
                    <a:close/>
                    <a:moveTo>
                      <a:pt x="1999" y="0"/>
                    </a:moveTo>
                    <a:cubicBezTo>
                      <a:pt x="1597" y="0"/>
                      <a:pt x="1276" y="321"/>
                      <a:pt x="1276" y="723"/>
                    </a:cubicBezTo>
                    <a:cubicBezTo>
                      <a:pt x="1276" y="1115"/>
                      <a:pt x="1597" y="1437"/>
                      <a:pt x="1999" y="1437"/>
                    </a:cubicBezTo>
                    <a:cubicBezTo>
                      <a:pt x="2293" y="1437"/>
                      <a:pt x="2552" y="1258"/>
                      <a:pt x="2659" y="999"/>
                    </a:cubicBezTo>
                    <a:lnTo>
                      <a:pt x="4078" y="999"/>
                    </a:lnTo>
                    <a:cubicBezTo>
                      <a:pt x="3480" y="1463"/>
                      <a:pt x="3078" y="2177"/>
                      <a:pt x="3043" y="2980"/>
                    </a:cubicBezTo>
                    <a:cubicBezTo>
                      <a:pt x="2784" y="3087"/>
                      <a:pt x="2597" y="3346"/>
                      <a:pt x="2597" y="3640"/>
                    </a:cubicBezTo>
                    <a:cubicBezTo>
                      <a:pt x="2597" y="4033"/>
                      <a:pt x="2927" y="4354"/>
                      <a:pt x="3319" y="4354"/>
                    </a:cubicBezTo>
                    <a:cubicBezTo>
                      <a:pt x="3712" y="4354"/>
                      <a:pt x="4033" y="4033"/>
                      <a:pt x="4033" y="3640"/>
                    </a:cubicBezTo>
                    <a:cubicBezTo>
                      <a:pt x="4033" y="3346"/>
                      <a:pt x="3854" y="3096"/>
                      <a:pt x="3605" y="2980"/>
                    </a:cubicBezTo>
                    <a:cubicBezTo>
                      <a:pt x="3658" y="1999"/>
                      <a:pt x="4399" y="1196"/>
                      <a:pt x="5344" y="1026"/>
                    </a:cubicBezTo>
                    <a:lnTo>
                      <a:pt x="5344" y="1026"/>
                    </a:lnTo>
                    <a:lnTo>
                      <a:pt x="4506" y="2186"/>
                    </a:lnTo>
                    <a:cubicBezTo>
                      <a:pt x="4434" y="2293"/>
                      <a:pt x="4408" y="2427"/>
                      <a:pt x="4452" y="2552"/>
                    </a:cubicBezTo>
                    <a:cubicBezTo>
                      <a:pt x="4497" y="2677"/>
                      <a:pt x="4604" y="2775"/>
                      <a:pt x="4729" y="2802"/>
                    </a:cubicBezTo>
                    <a:cubicBezTo>
                      <a:pt x="4898" y="2846"/>
                      <a:pt x="4970" y="2944"/>
                      <a:pt x="4970" y="3141"/>
                    </a:cubicBezTo>
                    <a:lnTo>
                      <a:pt x="4961" y="3390"/>
                    </a:lnTo>
                    <a:cubicBezTo>
                      <a:pt x="4773" y="3453"/>
                      <a:pt x="4631" y="3631"/>
                      <a:pt x="4631" y="3845"/>
                    </a:cubicBezTo>
                    <a:lnTo>
                      <a:pt x="4631" y="8734"/>
                    </a:lnTo>
                    <a:lnTo>
                      <a:pt x="554" y="8734"/>
                    </a:lnTo>
                    <a:lnTo>
                      <a:pt x="554" y="6843"/>
                    </a:lnTo>
                    <a:cubicBezTo>
                      <a:pt x="554" y="6682"/>
                      <a:pt x="429" y="6557"/>
                      <a:pt x="277" y="6557"/>
                    </a:cubicBezTo>
                    <a:cubicBezTo>
                      <a:pt x="125" y="6557"/>
                      <a:pt x="1" y="6682"/>
                      <a:pt x="1" y="6843"/>
                    </a:cubicBezTo>
                    <a:lnTo>
                      <a:pt x="1" y="10474"/>
                    </a:lnTo>
                    <a:cubicBezTo>
                      <a:pt x="1" y="11187"/>
                      <a:pt x="580" y="11767"/>
                      <a:pt x="1294" y="11767"/>
                    </a:cubicBezTo>
                    <a:lnTo>
                      <a:pt x="10126" y="11767"/>
                    </a:lnTo>
                    <a:cubicBezTo>
                      <a:pt x="10840" y="11767"/>
                      <a:pt x="11420" y="11187"/>
                      <a:pt x="11420" y="10474"/>
                    </a:cubicBezTo>
                    <a:lnTo>
                      <a:pt x="11420" y="6620"/>
                    </a:lnTo>
                    <a:cubicBezTo>
                      <a:pt x="11420" y="6459"/>
                      <a:pt x="11295" y="6334"/>
                      <a:pt x="11143" y="6334"/>
                    </a:cubicBezTo>
                    <a:cubicBezTo>
                      <a:pt x="10991" y="6334"/>
                      <a:pt x="10866" y="6459"/>
                      <a:pt x="10866" y="6620"/>
                    </a:cubicBezTo>
                    <a:lnTo>
                      <a:pt x="10866" y="8734"/>
                    </a:lnTo>
                    <a:lnTo>
                      <a:pt x="6790" y="8734"/>
                    </a:lnTo>
                    <a:lnTo>
                      <a:pt x="6790" y="3845"/>
                    </a:lnTo>
                    <a:cubicBezTo>
                      <a:pt x="6790" y="3604"/>
                      <a:pt x="6620" y="3408"/>
                      <a:pt x="6397" y="3372"/>
                    </a:cubicBezTo>
                    <a:lnTo>
                      <a:pt x="6388" y="3132"/>
                    </a:lnTo>
                    <a:cubicBezTo>
                      <a:pt x="6388" y="2944"/>
                      <a:pt x="6459" y="2846"/>
                      <a:pt x="6620" y="2802"/>
                    </a:cubicBezTo>
                    <a:cubicBezTo>
                      <a:pt x="6754" y="2775"/>
                      <a:pt x="6852" y="2677"/>
                      <a:pt x="6897" y="2552"/>
                    </a:cubicBezTo>
                    <a:cubicBezTo>
                      <a:pt x="6941" y="2427"/>
                      <a:pt x="6923" y="2293"/>
                      <a:pt x="6843" y="2186"/>
                    </a:cubicBezTo>
                    <a:lnTo>
                      <a:pt x="5996" y="1017"/>
                    </a:lnTo>
                    <a:lnTo>
                      <a:pt x="5996" y="1017"/>
                    </a:lnTo>
                    <a:cubicBezTo>
                      <a:pt x="6986" y="1151"/>
                      <a:pt x="7762" y="1972"/>
                      <a:pt x="7815" y="2980"/>
                    </a:cubicBezTo>
                    <a:cubicBezTo>
                      <a:pt x="7566" y="3096"/>
                      <a:pt x="7387" y="3346"/>
                      <a:pt x="7387" y="3640"/>
                    </a:cubicBezTo>
                    <a:cubicBezTo>
                      <a:pt x="7387" y="4033"/>
                      <a:pt x="7708" y="4354"/>
                      <a:pt x="8101" y="4354"/>
                    </a:cubicBezTo>
                    <a:cubicBezTo>
                      <a:pt x="8493" y="4354"/>
                      <a:pt x="8824" y="4033"/>
                      <a:pt x="8824" y="3640"/>
                    </a:cubicBezTo>
                    <a:cubicBezTo>
                      <a:pt x="8824" y="3346"/>
                      <a:pt x="8636" y="3087"/>
                      <a:pt x="8377" y="2980"/>
                    </a:cubicBezTo>
                    <a:cubicBezTo>
                      <a:pt x="8342" y="2177"/>
                      <a:pt x="7940" y="1463"/>
                      <a:pt x="7343" y="999"/>
                    </a:cubicBezTo>
                    <a:lnTo>
                      <a:pt x="8761" y="999"/>
                    </a:lnTo>
                    <a:cubicBezTo>
                      <a:pt x="8868" y="1258"/>
                      <a:pt x="9127" y="1437"/>
                      <a:pt x="9421" y="1437"/>
                    </a:cubicBezTo>
                    <a:cubicBezTo>
                      <a:pt x="9823" y="1437"/>
                      <a:pt x="10144" y="1115"/>
                      <a:pt x="10144" y="723"/>
                    </a:cubicBezTo>
                    <a:cubicBezTo>
                      <a:pt x="10144" y="321"/>
                      <a:pt x="9823" y="0"/>
                      <a:pt x="9421" y="0"/>
                    </a:cubicBezTo>
                    <a:cubicBezTo>
                      <a:pt x="9127" y="0"/>
                      <a:pt x="8868" y="179"/>
                      <a:pt x="8761" y="437"/>
                    </a:cubicBezTo>
                    <a:lnTo>
                      <a:pt x="2659" y="437"/>
                    </a:lnTo>
                    <a:cubicBezTo>
                      <a:pt x="2552" y="179"/>
                      <a:pt x="2293" y="0"/>
                      <a:pt x="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2978000" y="1130250"/>
                <a:ext cx="14075" cy="15425"/>
              </a:xfrm>
              <a:custGeom>
                <a:rect b="b" l="l" r="r" t="t"/>
                <a:pathLst>
                  <a:path extrusionOk="0" h="617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86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010550" y="1130250"/>
                <a:ext cx="13850" cy="15425"/>
              </a:xfrm>
              <a:custGeom>
                <a:rect b="b" l="l" r="r" t="t"/>
                <a:pathLst>
                  <a:path extrusionOk="0" h="617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92"/>
                      <a:pt x="125" y="616"/>
                      <a:pt x="277" y="616"/>
                    </a:cubicBezTo>
                    <a:cubicBezTo>
                      <a:pt x="429" y="616"/>
                      <a:pt x="554" y="49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3042900" y="1130250"/>
                <a:ext cx="14075" cy="15425"/>
              </a:xfrm>
              <a:custGeom>
                <a:rect b="b" l="l" r="r" t="t"/>
                <a:pathLst>
                  <a:path extrusionOk="0" h="617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2"/>
                      <a:pt x="125" y="616"/>
                      <a:pt x="277" y="616"/>
                    </a:cubicBezTo>
                    <a:cubicBezTo>
                      <a:pt x="437" y="616"/>
                      <a:pt x="562" y="49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2949875" y="1033700"/>
                <a:ext cx="84575" cy="14075"/>
              </a:xfrm>
              <a:custGeom>
                <a:rect b="b" l="l" r="r" t="t"/>
                <a:pathLst>
                  <a:path extrusionOk="0" h="563" w="3383">
                    <a:moveTo>
                      <a:pt x="278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37"/>
                      <a:pt x="126" y="562"/>
                      <a:pt x="278" y="562"/>
                    </a:cubicBezTo>
                    <a:lnTo>
                      <a:pt x="3106" y="562"/>
                    </a:lnTo>
                    <a:cubicBezTo>
                      <a:pt x="3257" y="562"/>
                      <a:pt x="3382" y="437"/>
                      <a:pt x="3382" y="277"/>
                    </a:cubicBezTo>
                    <a:cubicBezTo>
                      <a:pt x="3382" y="125"/>
                      <a:pt x="3257" y="0"/>
                      <a:pt x="31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3071000" y="1033025"/>
                <a:ext cx="14075" cy="15400"/>
              </a:xfrm>
              <a:custGeom>
                <a:rect b="b" l="l" r="r" t="t"/>
                <a:pathLst>
                  <a:path extrusionOk="0" h="616" w="563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30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0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3051575" y="1033025"/>
                <a:ext cx="14100" cy="15400"/>
              </a:xfrm>
              <a:custGeom>
                <a:rect b="b" l="l" r="r" t="t"/>
                <a:pathLst>
                  <a:path extrusionOk="0" h="616" w="564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330"/>
                    </a:lnTo>
                    <a:cubicBezTo>
                      <a:pt x="1" y="491"/>
                      <a:pt x="126" y="616"/>
                      <a:pt x="286" y="616"/>
                    </a:cubicBezTo>
                    <a:cubicBezTo>
                      <a:pt x="438" y="616"/>
                      <a:pt x="563" y="491"/>
                      <a:pt x="563" y="330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2990475" y="1434700"/>
                <a:ext cx="54000" cy="13850"/>
              </a:xfrm>
              <a:custGeom>
                <a:rect b="b" l="l" r="r" t="t"/>
                <a:pathLst>
                  <a:path extrusionOk="0" h="554" w="2160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883" y="553"/>
                    </a:lnTo>
                    <a:cubicBezTo>
                      <a:pt x="2035" y="553"/>
                      <a:pt x="2160" y="428"/>
                      <a:pt x="2160" y="277"/>
                    </a:cubicBezTo>
                    <a:cubicBezTo>
                      <a:pt x="2160" y="125"/>
                      <a:pt x="2035" y="0"/>
                      <a:pt x="1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fc716eacdc_0_3"/>
          <p:cNvSpPr/>
          <p:nvPr/>
        </p:nvSpPr>
        <p:spPr>
          <a:xfrm>
            <a:off x="6865313" y="30766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fc716eacdc_0_3"/>
          <p:cNvSpPr/>
          <p:nvPr/>
        </p:nvSpPr>
        <p:spPr>
          <a:xfrm>
            <a:off x="3959625" y="998250"/>
            <a:ext cx="17827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41" name="Google Shape;541;g1fc716eacdc_0_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 Classifier</a:t>
            </a:r>
            <a:endParaRPr/>
          </a:p>
        </p:txBody>
      </p:sp>
      <p:sp>
        <p:nvSpPr>
          <p:cNvPr id="542" name="Google Shape;542;g1fc716eacdc_0_3"/>
          <p:cNvSpPr txBox="1"/>
          <p:nvPr>
            <p:ph idx="1" type="body"/>
          </p:nvPr>
        </p:nvSpPr>
        <p:spPr>
          <a:xfrm>
            <a:off x="720025" y="1407000"/>
            <a:ext cx="771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supervised learning Verfahren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nicht parametrische Methode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Anwendung bei Regressions- und Klassifizierungsproblemen 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Je tiefer der Baum, desto genauer/komplexer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Zu tief →  overfitting!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Funktionsweise: 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ivo"/>
              <a:buChar char="●"/>
            </a:pPr>
            <a:r>
              <a:rPr lang="en" sz="1600"/>
              <a:t>Erlernen von Datenfeatures aus Entscheidungsregeln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66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50"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66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50"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66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350"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66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74957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543" name="Google Shape;543;g1fc716eacdc_0_3"/>
          <p:cNvGrpSpPr/>
          <p:nvPr/>
        </p:nvGrpSpPr>
        <p:grpSpPr>
          <a:xfrm rot="882864">
            <a:off x="7134579" y="3352489"/>
            <a:ext cx="502486" cy="489698"/>
            <a:chOff x="7134725" y="3352350"/>
            <a:chExt cx="502488" cy="489700"/>
          </a:xfrm>
        </p:grpSpPr>
        <p:sp>
          <p:nvSpPr>
            <p:cNvPr id="544" name="Google Shape;544;g1fc716eacdc_0_3"/>
            <p:cNvSpPr/>
            <p:nvPr/>
          </p:nvSpPr>
          <p:spPr>
            <a:xfrm>
              <a:off x="7149888" y="3365875"/>
              <a:ext cx="487325" cy="476175"/>
            </a:xfrm>
            <a:custGeom>
              <a:rect b="b" l="l" r="r" t="t"/>
              <a:pathLst>
                <a:path extrusionOk="0" h="19047" w="19493">
                  <a:moveTo>
                    <a:pt x="5567" y="0"/>
                  </a:moveTo>
                  <a:cubicBezTo>
                    <a:pt x="5308" y="0"/>
                    <a:pt x="5112" y="205"/>
                    <a:pt x="5112" y="455"/>
                  </a:cubicBezTo>
                  <a:lnTo>
                    <a:pt x="5112" y="1677"/>
                  </a:lnTo>
                  <a:lnTo>
                    <a:pt x="5112" y="2337"/>
                  </a:lnTo>
                  <a:lnTo>
                    <a:pt x="3007" y="2337"/>
                  </a:lnTo>
                  <a:cubicBezTo>
                    <a:pt x="2757" y="2337"/>
                    <a:pt x="2552" y="2534"/>
                    <a:pt x="2552" y="2792"/>
                  </a:cubicBezTo>
                  <a:lnTo>
                    <a:pt x="2552" y="4006"/>
                  </a:lnTo>
                  <a:lnTo>
                    <a:pt x="2552" y="4666"/>
                  </a:lnTo>
                  <a:lnTo>
                    <a:pt x="455" y="4666"/>
                  </a:lnTo>
                  <a:cubicBezTo>
                    <a:pt x="205" y="4666"/>
                    <a:pt x="0" y="4871"/>
                    <a:pt x="0" y="5121"/>
                  </a:cubicBezTo>
                  <a:lnTo>
                    <a:pt x="0" y="18591"/>
                  </a:lnTo>
                  <a:cubicBezTo>
                    <a:pt x="0" y="18841"/>
                    <a:pt x="205" y="19046"/>
                    <a:pt x="455" y="19046"/>
                  </a:cubicBezTo>
                  <a:lnTo>
                    <a:pt x="13926" y="19046"/>
                  </a:lnTo>
                  <a:cubicBezTo>
                    <a:pt x="14176" y="19046"/>
                    <a:pt x="14381" y="18841"/>
                    <a:pt x="14381" y="18591"/>
                  </a:cubicBezTo>
                  <a:lnTo>
                    <a:pt x="14381" y="16718"/>
                  </a:lnTo>
                  <a:lnTo>
                    <a:pt x="16477" y="16718"/>
                  </a:lnTo>
                  <a:cubicBezTo>
                    <a:pt x="16727" y="16718"/>
                    <a:pt x="16932" y="16513"/>
                    <a:pt x="16932" y="16263"/>
                  </a:cubicBezTo>
                  <a:lnTo>
                    <a:pt x="16932" y="14381"/>
                  </a:lnTo>
                  <a:lnTo>
                    <a:pt x="19038" y="14381"/>
                  </a:lnTo>
                  <a:cubicBezTo>
                    <a:pt x="19288" y="14381"/>
                    <a:pt x="19493" y="14184"/>
                    <a:pt x="19493" y="13926"/>
                  </a:cubicBezTo>
                  <a:lnTo>
                    <a:pt x="19493" y="455"/>
                  </a:lnTo>
                  <a:cubicBezTo>
                    <a:pt x="19493" y="205"/>
                    <a:pt x="19288" y="0"/>
                    <a:pt x="19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g1fc716eacdc_0_3"/>
            <p:cNvGrpSpPr/>
            <p:nvPr/>
          </p:nvGrpSpPr>
          <p:grpSpPr>
            <a:xfrm>
              <a:off x="7134725" y="3352350"/>
              <a:ext cx="476400" cy="465500"/>
              <a:chOff x="1717450" y="1609750"/>
              <a:chExt cx="476400" cy="465500"/>
            </a:xfrm>
          </p:grpSpPr>
          <p:sp>
            <p:nvSpPr>
              <p:cNvPr id="546" name="Google Shape;546;g1fc716eacdc_0_3"/>
              <p:cNvSpPr/>
              <p:nvPr/>
            </p:nvSpPr>
            <p:spPr>
              <a:xfrm>
                <a:off x="1717450" y="1609750"/>
                <a:ext cx="476400" cy="465500"/>
              </a:xfrm>
              <a:custGeom>
                <a:rect b="b" l="l" r="r" t="t"/>
                <a:pathLst>
                  <a:path extrusionOk="0" h="18620" w="19056">
                    <a:moveTo>
                      <a:pt x="5567" y="1"/>
                    </a:moveTo>
                    <a:cubicBezTo>
                      <a:pt x="5175" y="1"/>
                      <a:pt x="4853" y="322"/>
                      <a:pt x="4853" y="715"/>
                    </a:cubicBezTo>
                    <a:lnTo>
                      <a:pt x="4853" y="2213"/>
                    </a:lnTo>
                    <a:lnTo>
                      <a:pt x="3141" y="2213"/>
                    </a:lnTo>
                    <a:cubicBezTo>
                      <a:pt x="2748" y="2213"/>
                      <a:pt x="2427" y="2535"/>
                      <a:pt x="2427" y="2927"/>
                    </a:cubicBezTo>
                    <a:lnTo>
                      <a:pt x="2427" y="4426"/>
                    </a:lnTo>
                    <a:lnTo>
                      <a:pt x="714" y="4426"/>
                    </a:lnTo>
                    <a:cubicBezTo>
                      <a:pt x="321" y="4426"/>
                      <a:pt x="0" y="4747"/>
                      <a:pt x="0" y="5131"/>
                    </a:cubicBezTo>
                    <a:lnTo>
                      <a:pt x="0" y="17914"/>
                    </a:lnTo>
                    <a:cubicBezTo>
                      <a:pt x="0" y="18307"/>
                      <a:pt x="321" y="18619"/>
                      <a:pt x="714" y="18619"/>
                    </a:cubicBezTo>
                    <a:lnTo>
                      <a:pt x="10830" y="18619"/>
                    </a:lnTo>
                    <a:cubicBezTo>
                      <a:pt x="10982" y="18619"/>
                      <a:pt x="11107" y="18494"/>
                      <a:pt x="11107" y="18343"/>
                    </a:cubicBezTo>
                    <a:cubicBezTo>
                      <a:pt x="11107" y="18191"/>
                      <a:pt x="10982" y="18066"/>
                      <a:pt x="10830" y="18066"/>
                    </a:cubicBezTo>
                    <a:lnTo>
                      <a:pt x="714" y="18066"/>
                    </a:lnTo>
                    <a:cubicBezTo>
                      <a:pt x="634" y="18066"/>
                      <a:pt x="562" y="17995"/>
                      <a:pt x="562" y="17914"/>
                    </a:cubicBezTo>
                    <a:lnTo>
                      <a:pt x="562" y="5131"/>
                    </a:lnTo>
                    <a:cubicBezTo>
                      <a:pt x="562" y="5050"/>
                      <a:pt x="634" y="4979"/>
                      <a:pt x="714" y="4979"/>
                    </a:cubicBezTo>
                    <a:lnTo>
                      <a:pt x="13489" y="4979"/>
                    </a:lnTo>
                    <a:cubicBezTo>
                      <a:pt x="13578" y="4979"/>
                      <a:pt x="13641" y="5050"/>
                      <a:pt x="13641" y="5131"/>
                    </a:cubicBezTo>
                    <a:lnTo>
                      <a:pt x="13641" y="10367"/>
                    </a:lnTo>
                    <a:cubicBezTo>
                      <a:pt x="13641" y="10519"/>
                      <a:pt x="13765" y="10644"/>
                      <a:pt x="13926" y="10644"/>
                    </a:cubicBezTo>
                    <a:cubicBezTo>
                      <a:pt x="14078" y="10644"/>
                      <a:pt x="14203" y="10519"/>
                      <a:pt x="14203" y="10367"/>
                    </a:cubicBezTo>
                    <a:lnTo>
                      <a:pt x="14203" y="5131"/>
                    </a:lnTo>
                    <a:cubicBezTo>
                      <a:pt x="14203" y="4747"/>
                      <a:pt x="13881" y="4426"/>
                      <a:pt x="13489" y="4426"/>
                    </a:cubicBezTo>
                    <a:lnTo>
                      <a:pt x="2989" y="4426"/>
                    </a:lnTo>
                    <a:lnTo>
                      <a:pt x="2989" y="2927"/>
                    </a:lnTo>
                    <a:cubicBezTo>
                      <a:pt x="2989" y="2838"/>
                      <a:pt x="3051" y="2775"/>
                      <a:pt x="3141" y="2775"/>
                    </a:cubicBezTo>
                    <a:lnTo>
                      <a:pt x="15915" y="2775"/>
                    </a:lnTo>
                    <a:cubicBezTo>
                      <a:pt x="16005" y="2775"/>
                      <a:pt x="16067" y="2838"/>
                      <a:pt x="16067" y="2927"/>
                    </a:cubicBezTo>
                    <a:lnTo>
                      <a:pt x="16067" y="15702"/>
                    </a:lnTo>
                    <a:cubicBezTo>
                      <a:pt x="16067" y="15782"/>
                      <a:pt x="16005" y="15854"/>
                      <a:pt x="15915" y="15854"/>
                    </a:cubicBezTo>
                    <a:lnTo>
                      <a:pt x="14203" y="15854"/>
                    </a:lnTo>
                    <a:lnTo>
                      <a:pt x="14203" y="11509"/>
                    </a:lnTo>
                    <a:cubicBezTo>
                      <a:pt x="14203" y="11349"/>
                      <a:pt x="14078" y="11224"/>
                      <a:pt x="13926" y="11224"/>
                    </a:cubicBezTo>
                    <a:cubicBezTo>
                      <a:pt x="13765" y="11224"/>
                      <a:pt x="13641" y="11349"/>
                      <a:pt x="13641" y="11509"/>
                    </a:cubicBezTo>
                    <a:lnTo>
                      <a:pt x="13641" y="17914"/>
                    </a:lnTo>
                    <a:cubicBezTo>
                      <a:pt x="13641" y="17995"/>
                      <a:pt x="13578" y="18066"/>
                      <a:pt x="13489" y="18066"/>
                    </a:cubicBezTo>
                    <a:lnTo>
                      <a:pt x="11972" y="18066"/>
                    </a:lnTo>
                    <a:cubicBezTo>
                      <a:pt x="11812" y="18066"/>
                      <a:pt x="11687" y="18191"/>
                      <a:pt x="11687" y="18343"/>
                    </a:cubicBezTo>
                    <a:cubicBezTo>
                      <a:pt x="11687" y="18494"/>
                      <a:pt x="11812" y="18619"/>
                      <a:pt x="11972" y="18619"/>
                    </a:cubicBezTo>
                    <a:lnTo>
                      <a:pt x="13489" y="18619"/>
                    </a:lnTo>
                    <a:cubicBezTo>
                      <a:pt x="13881" y="18619"/>
                      <a:pt x="14203" y="18307"/>
                      <a:pt x="14203" y="17914"/>
                    </a:cubicBezTo>
                    <a:lnTo>
                      <a:pt x="14203" y="16416"/>
                    </a:lnTo>
                    <a:lnTo>
                      <a:pt x="15915" y="16416"/>
                    </a:lnTo>
                    <a:cubicBezTo>
                      <a:pt x="16308" y="16416"/>
                      <a:pt x="16629" y="16094"/>
                      <a:pt x="16629" y="15702"/>
                    </a:cubicBezTo>
                    <a:lnTo>
                      <a:pt x="16629" y="14203"/>
                    </a:lnTo>
                    <a:lnTo>
                      <a:pt x="18342" y="14203"/>
                    </a:lnTo>
                    <a:cubicBezTo>
                      <a:pt x="18734" y="14203"/>
                      <a:pt x="19056" y="13882"/>
                      <a:pt x="19056" y="13490"/>
                    </a:cubicBezTo>
                    <a:lnTo>
                      <a:pt x="19056" y="715"/>
                    </a:lnTo>
                    <a:cubicBezTo>
                      <a:pt x="19056" y="322"/>
                      <a:pt x="18734" y="1"/>
                      <a:pt x="18342" y="1"/>
                    </a:cubicBezTo>
                    <a:lnTo>
                      <a:pt x="17075" y="1"/>
                    </a:lnTo>
                    <a:cubicBezTo>
                      <a:pt x="16924" y="1"/>
                      <a:pt x="16799" y="126"/>
                      <a:pt x="16799" y="286"/>
                    </a:cubicBezTo>
                    <a:cubicBezTo>
                      <a:pt x="16799" y="438"/>
                      <a:pt x="16924" y="563"/>
                      <a:pt x="17075" y="563"/>
                    </a:cubicBezTo>
                    <a:lnTo>
                      <a:pt x="18342" y="563"/>
                    </a:lnTo>
                    <a:cubicBezTo>
                      <a:pt x="18422" y="563"/>
                      <a:pt x="18494" y="625"/>
                      <a:pt x="18494" y="715"/>
                    </a:cubicBezTo>
                    <a:lnTo>
                      <a:pt x="18494" y="13490"/>
                    </a:lnTo>
                    <a:cubicBezTo>
                      <a:pt x="18494" y="13579"/>
                      <a:pt x="18422" y="13641"/>
                      <a:pt x="18342" y="13641"/>
                    </a:cubicBezTo>
                    <a:lnTo>
                      <a:pt x="16629" y="13641"/>
                    </a:lnTo>
                    <a:lnTo>
                      <a:pt x="16629" y="2927"/>
                    </a:lnTo>
                    <a:cubicBezTo>
                      <a:pt x="16629" y="2535"/>
                      <a:pt x="16308" y="2213"/>
                      <a:pt x="15915" y="2213"/>
                    </a:cubicBezTo>
                    <a:lnTo>
                      <a:pt x="5406" y="2213"/>
                    </a:lnTo>
                    <a:lnTo>
                      <a:pt x="5406" y="715"/>
                    </a:lnTo>
                    <a:cubicBezTo>
                      <a:pt x="5406" y="625"/>
                      <a:pt x="5478" y="563"/>
                      <a:pt x="5567" y="563"/>
                    </a:cubicBezTo>
                    <a:lnTo>
                      <a:pt x="15942" y="563"/>
                    </a:lnTo>
                    <a:cubicBezTo>
                      <a:pt x="16094" y="563"/>
                      <a:pt x="16219" y="438"/>
                      <a:pt x="16219" y="286"/>
                    </a:cubicBezTo>
                    <a:cubicBezTo>
                      <a:pt x="16219" y="126"/>
                      <a:pt x="16094" y="1"/>
                      <a:pt x="159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g1fc716eacdc_0_3"/>
              <p:cNvSpPr/>
              <p:nvPr/>
            </p:nvSpPr>
            <p:spPr>
              <a:xfrm>
                <a:off x="1787025" y="1788625"/>
                <a:ext cx="76750" cy="76750"/>
              </a:xfrm>
              <a:custGeom>
                <a:rect b="b" l="l" r="r" t="t"/>
                <a:pathLst>
                  <a:path extrusionOk="0" h="3070" w="3070">
                    <a:moveTo>
                      <a:pt x="2436" y="554"/>
                    </a:moveTo>
                    <a:cubicBezTo>
                      <a:pt x="2481" y="554"/>
                      <a:pt x="2516" y="589"/>
                      <a:pt x="2516" y="634"/>
                    </a:cubicBezTo>
                    <a:lnTo>
                      <a:pt x="2516" y="2436"/>
                    </a:lnTo>
                    <a:cubicBezTo>
                      <a:pt x="2516" y="2481"/>
                      <a:pt x="2481" y="2507"/>
                      <a:pt x="2436" y="2507"/>
                    </a:cubicBezTo>
                    <a:lnTo>
                      <a:pt x="634" y="2507"/>
                    </a:lnTo>
                    <a:cubicBezTo>
                      <a:pt x="598" y="2507"/>
                      <a:pt x="563" y="2481"/>
                      <a:pt x="563" y="2436"/>
                    </a:cubicBezTo>
                    <a:lnTo>
                      <a:pt x="563" y="634"/>
                    </a:lnTo>
                    <a:cubicBezTo>
                      <a:pt x="563" y="589"/>
                      <a:pt x="598" y="554"/>
                      <a:pt x="634" y="554"/>
                    </a:cubicBezTo>
                    <a:close/>
                    <a:moveTo>
                      <a:pt x="634" y="1"/>
                    </a:moveTo>
                    <a:cubicBezTo>
                      <a:pt x="286" y="1"/>
                      <a:pt x="1" y="286"/>
                      <a:pt x="1" y="634"/>
                    </a:cubicBezTo>
                    <a:lnTo>
                      <a:pt x="1" y="2436"/>
                    </a:lnTo>
                    <a:cubicBezTo>
                      <a:pt x="1" y="2784"/>
                      <a:pt x="286" y="3069"/>
                      <a:pt x="634" y="3069"/>
                    </a:cubicBezTo>
                    <a:lnTo>
                      <a:pt x="2436" y="3069"/>
                    </a:lnTo>
                    <a:cubicBezTo>
                      <a:pt x="2784" y="3069"/>
                      <a:pt x="3070" y="2784"/>
                      <a:pt x="3070" y="2436"/>
                    </a:cubicBezTo>
                    <a:lnTo>
                      <a:pt x="3070" y="634"/>
                    </a:lnTo>
                    <a:cubicBezTo>
                      <a:pt x="3070" y="286"/>
                      <a:pt x="2784" y="1"/>
                      <a:pt x="24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g1fc716eacdc_0_3"/>
              <p:cNvSpPr/>
              <p:nvPr/>
            </p:nvSpPr>
            <p:spPr>
              <a:xfrm>
                <a:off x="1783900" y="1930250"/>
                <a:ext cx="83000" cy="79650"/>
              </a:xfrm>
              <a:custGeom>
                <a:rect b="b" l="l" r="r" t="t"/>
                <a:pathLst>
                  <a:path extrusionOk="0" h="3186" w="3320">
                    <a:moveTo>
                      <a:pt x="1660" y="634"/>
                    </a:moveTo>
                    <a:lnTo>
                      <a:pt x="2704" y="2623"/>
                    </a:lnTo>
                    <a:lnTo>
                      <a:pt x="625" y="2623"/>
                    </a:lnTo>
                    <a:lnTo>
                      <a:pt x="1660" y="634"/>
                    </a:lnTo>
                    <a:close/>
                    <a:moveTo>
                      <a:pt x="1660" y="0"/>
                    </a:moveTo>
                    <a:cubicBezTo>
                      <a:pt x="1473" y="0"/>
                      <a:pt x="1303" y="108"/>
                      <a:pt x="1223" y="268"/>
                    </a:cubicBezTo>
                    <a:lnTo>
                      <a:pt x="81" y="2454"/>
                    </a:lnTo>
                    <a:cubicBezTo>
                      <a:pt x="1" y="2614"/>
                      <a:pt x="1" y="2793"/>
                      <a:pt x="99" y="2944"/>
                    </a:cubicBezTo>
                    <a:cubicBezTo>
                      <a:pt x="188" y="3096"/>
                      <a:pt x="349" y="3185"/>
                      <a:pt x="518" y="3185"/>
                    </a:cubicBezTo>
                    <a:lnTo>
                      <a:pt x="2802" y="3185"/>
                    </a:lnTo>
                    <a:cubicBezTo>
                      <a:pt x="2980" y="3185"/>
                      <a:pt x="3132" y="3096"/>
                      <a:pt x="3230" y="2944"/>
                    </a:cubicBezTo>
                    <a:cubicBezTo>
                      <a:pt x="3319" y="2793"/>
                      <a:pt x="3319" y="2614"/>
                      <a:pt x="3239" y="2454"/>
                    </a:cubicBezTo>
                    <a:lnTo>
                      <a:pt x="2106" y="268"/>
                    </a:lnTo>
                    <a:cubicBezTo>
                      <a:pt x="2017" y="108"/>
                      <a:pt x="1847" y="0"/>
                      <a:pt x="16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g1fc716eacdc_0_3"/>
              <p:cNvSpPr/>
              <p:nvPr/>
            </p:nvSpPr>
            <p:spPr>
              <a:xfrm>
                <a:off x="1933775" y="1866900"/>
                <a:ext cx="80550" cy="80550"/>
              </a:xfrm>
              <a:custGeom>
                <a:rect b="b" l="l" r="r" t="t"/>
                <a:pathLst>
                  <a:path extrusionOk="0" h="3222" w="3222">
                    <a:moveTo>
                      <a:pt x="1606" y="563"/>
                    </a:moveTo>
                    <a:cubicBezTo>
                      <a:pt x="2186" y="563"/>
                      <a:pt x="2659" y="1036"/>
                      <a:pt x="2659" y="1607"/>
                    </a:cubicBezTo>
                    <a:cubicBezTo>
                      <a:pt x="2659" y="2187"/>
                      <a:pt x="2186" y="2659"/>
                      <a:pt x="1606" y="2659"/>
                    </a:cubicBezTo>
                    <a:cubicBezTo>
                      <a:pt x="1036" y="2659"/>
                      <a:pt x="563" y="2187"/>
                      <a:pt x="563" y="1607"/>
                    </a:cubicBezTo>
                    <a:cubicBezTo>
                      <a:pt x="563" y="1036"/>
                      <a:pt x="1036" y="563"/>
                      <a:pt x="1606" y="563"/>
                    </a:cubicBezTo>
                    <a:close/>
                    <a:moveTo>
                      <a:pt x="1606" y="1"/>
                    </a:moveTo>
                    <a:cubicBezTo>
                      <a:pt x="723" y="1"/>
                      <a:pt x="1" y="724"/>
                      <a:pt x="1" y="1607"/>
                    </a:cubicBezTo>
                    <a:cubicBezTo>
                      <a:pt x="1" y="2499"/>
                      <a:pt x="723" y="3221"/>
                      <a:pt x="1606" y="3221"/>
                    </a:cubicBezTo>
                    <a:cubicBezTo>
                      <a:pt x="2499" y="3221"/>
                      <a:pt x="3221" y="2499"/>
                      <a:pt x="3221" y="1607"/>
                    </a:cubicBezTo>
                    <a:cubicBezTo>
                      <a:pt x="3221" y="724"/>
                      <a:pt x="2499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g1fc716eacdc_0_3"/>
              <p:cNvSpPr/>
              <p:nvPr/>
            </p:nvSpPr>
            <p:spPr>
              <a:xfrm>
                <a:off x="1894525" y="1963025"/>
                <a:ext cx="86550" cy="37275"/>
              </a:xfrm>
              <a:custGeom>
                <a:rect b="b" l="l" r="r" t="t"/>
                <a:pathLst>
                  <a:path extrusionOk="0" h="1491" w="3462">
                    <a:moveTo>
                      <a:pt x="3176" y="1"/>
                    </a:moveTo>
                    <a:cubicBezTo>
                      <a:pt x="3025" y="1"/>
                      <a:pt x="2900" y="126"/>
                      <a:pt x="2900" y="286"/>
                    </a:cubicBezTo>
                    <a:lnTo>
                      <a:pt x="2900" y="938"/>
                    </a:lnTo>
                    <a:lnTo>
                      <a:pt x="277" y="938"/>
                    </a:lnTo>
                    <a:cubicBezTo>
                      <a:pt x="126" y="938"/>
                      <a:pt x="1" y="1062"/>
                      <a:pt x="1" y="1214"/>
                    </a:cubicBezTo>
                    <a:cubicBezTo>
                      <a:pt x="1" y="1366"/>
                      <a:pt x="126" y="1491"/>
                      <a:pt x="277" y="1491"/>
                    </a:cubicBezTo>
                    <a:lnTo>
                      <a:pt x="3176" y="1491"/>
                    </a:lnTo>
                    <a:cubicBezTo>
                      <a:pt x="3337" y="1491"/>
                      <a:pt x="3462" y="1366"/>
                      <a:pt x="3462" y="1214"/>
                    </a:cubicBezTo>
                    <a:lnTo>
                      <a:pt x="3462" y="286"/>
                    </a:lnTo>
                    <a:cubicBezTo>
                      <a:pt x="3462" y="126"/>
                      <a:pt x="3337" y="1"/>
                      <a:pt x="3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g1fc716eacdc_0_3"/>
              <p:cNvSpPr/>
              <p:nvPr/>
            </p:nvSpPr>
            <p:spPr>
              <a:xfrm>
                <a:off x="1818475" y="1874500"/>
                <a:ext cx="13850" cy="43725"/>
              </a:xfrm>
              <a:custGeom>
                <a:rect b="b" l="l" r="r" t="t"/>
                <a:pathLst>
                  <a:path extrusionOk="0" h="1749" w="554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lnTo>
                      <a:pt x="1" y="1472"/>
                    </a:lnTo>
                    <a:cubicBezTo>
                      <a:pt x="1" y="1624"/>
                      <a:pt x="125" y="1749"/>
                      <a:pt x="277" y="1749"/>
                    </a:cubicBezTo>
                    <a:cubicBezTo>
                      <a:pt x="429" y="1749"/>
                      <a:pt x="554" y="1624"/>
                      <a:pt x="554" y="1472"/>
                    </a:cubicBezTo>
                    <a:lnTo>
                      <a:pt x="554" y="277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g1fc716eacdc_0_3"/>
              <p:cNvSpPr/>
              <p:nvPr/>
            </p:nvSpPr>
            <p:spPr>
              <a:xfrm>
                <a:off x="1873350" y="1797100"/>
                <a:ext cx="119775" cy="47975"/>
              </a:xfrm>
              <a:custGeom>
                <a:rect b="b" l="l" r="r" t="t"/>
                <a:pathLst>
                  <a:path extrusionOk="0" h="1919" w="4791">
                    <a:moveTo>
                      <a:pt x="3800" y="1"/>
                    </a:moveTo>
                    <a:cubicBezTo>
                      <a:pt x="3729" y="1"/>
                      <a:pt x="3658" y="27"/>
                      <a:pt x="3604" y="81"/>
                    </a:cubicBezTo>
                    <a:cubicBezTo>
                      <a:pt x="3497" y="197"/>
                      <a:pt x="3497" y="366"/>
                      <a:pt x="3604" y="482"/>
                    </a:cubicBezTo>
                    <a:lnTo>
                      <a:pt x="3809" y="688"/>
                    </a:lnTo>
                    <a:lnTo>
                      <a:pt x="277" y="688"/>
                    </a:lnTo>
                    <a:cubicBezTo>
                      <a:pt x="125" y="688"/>
                      <a:pt x="0" y="812"/>
                      <a:pt x="0" y="964"/>
                    </a:cubicBezTo>
                    <a:cubicBezTo>
                      <a:pt x="0" y="1125"/>
                      <a:pt x="125" y="1250"/>
                      <a:pt x="277" y="1250"/>
                    </a:cubicBezTo>
                    <a:lnTo>
                      <a:pt x="3800" y="1250"/>
                    </a:lnTo>
                    <a:lnTo>
                      <a:pt x="3604" y="1446"/>
                    </a:lnTo>
                    <a:cubicBezTo>
                      <a:pt x="3497" y="1553"/>
                      <a:pt x="3497" y="1731"/>
                      <a:pt x="3604" y="1838"/>
                    </a:cubicBezTo>
                    <a:cubicBezTo>
                      <a:pt x="3658" y="1892"/>
                      <a:pt x="3729" y="1919"/>
                      <a:pt x="3800" y="1919"/>
                    </a:cubicBezTo>
                    <a:cubicBezTo>
                      <a:pt x="3872" y="1919"/>
                      <a:pt x="3943" y="1892"/>
                      <a:pt x="3997" y="1838"/>
                    </a:cubicBezTo>
                    <a:lnTo>
                      <a:pt x="4684" y="1160"/>
                    </a:lnTo>
                    <a:cubicBezTo>
                      <a:pt x="4791" y="1053"/>
                      <a:pt x="4791" y="875"/>
                      <a:pt x="4684" y="768"/>
                    </a:cubicBezTo>
                    <a:lnTo>
                      <a:pt x="3997" y="81"/>
                    </a:lnTo>
                    <a:cubicBezTo>
                      <a:pt x="3943" y="27"/>
                      <a:pt x="3872" y="1"/>
                      <a:pt x="38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fc716eacdc_0_105"/>
          <p:cNvSpPr/>
          <p:nvPr/>
        </p:nvSpPr>
        <p:spPr>
          <a:xfrm>
            <a:off x="945676" y="430250"/>
            <a:ext cx="1490100" cy="13839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fc716eacdc_0_105"/>
          <p:cNvSpPr/>
          <p:nvPr/>
        </p:nvSpPr>
        <p:spPr>
          <a:xfrm rot="-448633">
            <a:off x="6481782" y="251719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1fc716eacdc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763" y="152625"/>
            <a:ext cx="5443124" cy="1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fc716eacdc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900" y="2328702"/>
            <a:ext cx="3728200" cy="27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fc716eacdc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4775" y="2340017"/>
            <a:ext cx="3728201" cy="267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fc716eacdc_0_122"/>
          <p:cNvSpPr/>
          <p:nvPr/>
        </p:nvSpPr>
        <p:spPr>
          <a:xfrm>
            <a:off x="1106225" y="1957275"/>
            <a:ext cx="1612174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67" name="Google Shape;567;g1fc716eacdc_0_122"/>
          <p:cNvSpPr txBox="1"/>
          <p:nvPr>
            <p:ph type="title"/>
          </p:nvPr>
        </p:nvSpPr>
        <p:spPr>
          <a:xfrm>
            <a:off x="1036036" y="1559761"/>
            <a:ext cx="29589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XGB Classifier</a:t>
            </a:r>
            <a:endParaRPr/>
          </a:p>
        </p:txBody>
      </p:sp>
      <p:sp>
        <p:nvSpPr>
          <p:cNvPr id="568" name="Google Shape;568;g1fc716eacdc_0_122"/>
          <p:cNvSpPr/>
          <p:nvPr/>
        </p:nvSpPr>
        <p:spPr>
          <a:xfrm rot="-448633">
            <a:off x="6481782" y="251719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fc716eacdc_0_122"/>
          <p:cNvSpPr txBox="1"/>
          <p:nvPr>
            <p:ph idx="1" type="subTitle"/>
          </p:nvPr>
        </p:nvSpPr>
        <p:spPr>
          <a:xfrm>
            <a:off x="1767326" y="2221500"/>
            <a:ext cx="53043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basiert auf dem</a:t>
            </a:r>
            <a:r>
              <a:rPr b="1" lang="en" sz="1600">
                <a:solidFill>
                  <a:schemeClr val="accent1"/>
                </a:solidFill>
              </a:rPr>
              <a:t> Gradient Boosted Decision Tree Algorithmus</a:t>
            </a:r>
            <a:endParaRPr b="1" sz="1600"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Implementierung einer Regularisierungstechnik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→ reduziert Overfitting</a:t>
            </a:r>
            <a:endParaRPr sz="1600"/>
          </a:p>
        </p:txBody>
      </p:sp>
      <p:pic>
        <p:nvPicPr>
          <p:cNvPr id="570" name="Google Shape;570;g1fc716eacdc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700" y="897363"/>
            <a:ext cx="570801" cy="5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fcbfff692e_3_1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1fcbfff692e_3_17"/>
          <p:cNvSpPr txBox="1"/>
          <p:nvPr>
            <p:ph idx="1" type="body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fcbfff692e_3_17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pic>
        <p:nvPicPr>
          <p:cNvPr id="578" name="Google Shape;578;g1fcbfff692e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0" y="2502675"/>
            <a:ext cx="3837650" cy="2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1fcbfff692e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075" y="2455925"/>
            <a:ext cx="3751600" cy="24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fcbfff692e_3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00" y="90346"/>
            <a:ext cx="5742351" cy="20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fbdcc484a7_5_7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 Classifier</a:t>
            </a:r>
            <a:endParaRPr/>
          </a:p>
        </p:txBody>
      </p:sp>
      <p:sp>
        <p:nvSpPr>
          <p:cNvPr id="586" name="Google Shape;586;g1fbdcc484a7_5_78"/>
          <p:cNvSpPr txBox="1"/>
          <p:nvPr>
            <p:ph idx="1" type="body"/>
          </p:nvPr>
        </p:nvSpPr>
        <p:spPr>
          <a:xfrm>
            <a:off x="713225" y="1670575"/>
            <a:ext cx="47406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Überwachtes </a:t>
            </a:r>
            <a:r>
              <a:rPr lang="en" sz="1600"/>
              <a:t>Verfahren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besteht aus mehreren </a:t>
            </a:r>
            <a:r>
              <a:rPr b="1" lang="en" sz="1600">
                <a:solidFill>
                  <a:schemeClr val="accent1"/>
                </a:solidFill>
              </a:rPr>
              <a:t>unkorrelierten Entscheidungsbäumen</a:t>
            </a:r>
            <a:endParaRPr b="1" sz="1600">
              <a:solidFill>
                <a:schemeClr val="accen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jeder Baum entscheidet einzeln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Klasse mit den meisten Stimmen  wird vorhergesagt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Hyperparameter Tuning mit Random Search</a:t>
            </a:r>
            <a:endParaRPr sz="1600"/>
          </a:p>
        </p:txBody>
      </p:sp>
      <p:pic>
        <p:nvPicPr>
          <p:cNvPr id="587" name="Google Shape;587;g1fbdcc484a7_5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450" y="28236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fc50f6d99d_0_15"/>
          <p:cNvSpPr/>
          <p:nvPr/>
        </p:nvSpPr>
        <p:spPr>
          <a:xfrm>
            <a:off x="712801" y="343075"/>
            <a:ext cx="1490100" cy="13839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1fc50f6d99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00" y="1726975"/>
            <a:ext cx="3295254" cy="3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fc50f6d99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700" y="221129"/>
            <a:ext cx="5894149" cy="13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fc50f6d99d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075" y="1726987"/>
            <a:ext cx="3687926" cy="30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fc716eacdc_0_164"/>
          <p:cNvSpPr/>
          <p:nvPr/>
        </p:nvSpPr>
        <p:spPr>
          <a:xfrm>
            <a:off x="778063" y="55552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fc716eacdc_0_164"/>
          <p:cNvSpPr/>
          <p:nvPr/>
        </p:nvSpPr>
        <p:spPr>
          <a:xfrm>
            <a:off x="4076850" y="3993475"/>
            <a:ext cx="3077914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02" name="Google Shape;602;g1fc716eacdc_0_164"/>
          <p:cNvSpPr txBox="1"/>
          <p:nvPr>
            <p:ph type="title"/>
          </p:nvPr>
        </p:nvSpPr>
        <p:spPr>
          <a:xfrm>
            <a:off x="712800" y="1205250"/>
            <a:ext cx="7793400" cy="27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Convolutional</a:t>
            </a:r>
            <a:r>
              <a:rPr lang="en"/>
              <a:t>     </a:t>
            </a:r>
            <a:r>
              <a:rPr i="1" lang="en" sz="7800">
                <a:solidFill>
                  <a:schemeClr val="accent1"/>
                </a:solidFill>
              </a:rPr>
              <a:t>Neural Networks</a:t>
            </a:r>
            <a:endParaRPr i="1" sz="7800">
              <a:solidFill>
                <a:schemeClr val="accent1"/>
              </a:solidFill>
            </a:endParaRPr>
          </a:p>
        </p:txBody>
      </p:sp>
      <p:pic>
        <p:nvPicPr>
          <p:cNvPr id="603" name="Google Shape;603;g1fc716eacdc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35" y="764623"/>
            <a:ext cx="622775" cy="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1fcbfff692e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01" y="1582963"/>
            <a:ext cx="7820400" cy="19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fbdcc484a7_5_39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Convolutional Neural Network Ergebnisse</a:t>
            </a:r>
            <a:endParaRPr sz="2900"/>
          </a:p>
        </p:txBody>
      </p:sp>
      <p:sp>
        <p:nvSpPr>
          <p:cNvPr id="614" name="Google Shape;614;g1fbdcc484a7_5_39"/>
          <p:cNvSpPr txBox="1"/>
          <p:nvPr>
            <p:ph idx="1" type="body"/>
          </p:nvPr>
        </p:nvSpPr>
        <p:spPr>
          <a:xfrm>
            <a:off x="712800" y="1563750"/>
            <a:ext cx="40074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3 CNNs trainiert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Drittes Model war bestes Model, für dieses haben wir uns entschieden</a:t>
            </a:r>
            <a:endParaRPr/>
          </a:p>
        </p:txBody>
      </p:sp>
      <p:pic>
        <p:nvPicPr>
          <p:cNvPr id="615" name="Google Shape;615;g1fbdcc484a7_5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100" y="1325425"/>
            <a:ext cx="4007345" cy="27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1fbdcc484a7_5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813" y="2698075"/>
            <a:ext cx="2593375" cy="22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fc50f6d99d_0_24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Fazit Modelle</a:t>
            </a:r>
            <a:endParaRPr/>
          </a:p>
        </p:txBody>
      </p:sp>
      <p:sp>
        <p:nvSpPr>
          <p:cNvPr id="622" name="Google Shape;622;g1fc50f6d99d_0_24"/>
          <p:cNvSpPr txBox="1"/>
          <p:nvPr>
            <p:ph idx="1" type="body"/>
          </p:nvPr>
        </p:nvSpPr>
        <p:spPr>
          <a:xfrm>
            <a:off x="676875" y="1947225"/>
            <a:ext cx="7864500" cy="26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Bei ML Modellen</a:t>
            </a:r>
            <a:r>
              <a:rPr lang="en" sz="2400"/>
              <a:t>: </a:t>
            </a:r>
            <a:r>
              <a:rPr b="1" lang="en" sz="2400">
                <a:solidFill>
                  <a:schemeClr val="accent1"/>
                </a:solidFill>
              </a:rPr>
              <a:t>XGB Classifier</a:t>
            </a:r>
            <a:r>
              <a:rPr lang="en" sz="2700"/>
              <a:t> </a:t>
            </a:r>
            <a:endParaRPr sz="2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CNN</a:t>
            </a:r>
            <a:r>
              <a:rPr lang="en" sz="2400"/>
              <a:t> insgesamt beste accuracy mit über 92 % 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"/>
          <p:cNvSpPr/>
          <p:nvPr/>
        </p:nvSpPr>
        <p:spPr>
          <a:xfrm>
            <a:off x="1058950" y="3333906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1593250" y="1996250"/>
            <a:ext cx="2862282" cy="130230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7" name="Google Shape;327;p3"/>
          <p:cNvSpPr txBox="1"/>
          <p:nvPr>
            <p:ph type="title"/>
          </p:nvPr>
        </p:nvSpPr>
        <p:spPr>
          <a:xfrm>
            <a:off x="1537700" y="1450125"/>
            <a:ext cx="40452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Vorgaben</a:t>
            </a:r>
            <a:endParaRPr/>
          </a:p>
        </p:txBody>
      </p:sp>
      <p:cxnSp>
        <p:nvCxnSpPr>
          <p:cNvPr id="328" name="Google Shape;328;p3"/>
          <p:cNvCxnSpPr/>
          <p:nvPr/>
        </p:nvCxnSpPr>
        <p:spPr>
          <a:xfrm>
            <a:off x="1633025" y="1438775"/>
            <a:ext cx="852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9" name="Google Shape;329;p3"/>
          <p:cNvGrpSpPr/>
          <p:nvPr/>
        </p:nvGrpSpPr>
        <p:grpSpPr>
          <a:xfrm rot="900245">
            <a:off x="1279924" y="3602427"/>
            <a:ext cx="599271" cy="543125"/>
            <a:chOff x="487903" y="3023794"/>
            <a:chExt cx="1092563" cy="990202"/>
          </a:xfrm>
        </p:grpSpPr>
        <p:sp>
          <p:nvSpPr>
            <p:cNvPr id="330" name="Google Shape;330;p3"/>
            <p:cNvSpPr/>
            <p:nvPr/>
          </p:nvSpPr>
          <p:spPr>
            <a:xfrm>
              <a:off x="524720" y="3023794"/>
              <a:ext cx="1055746" cy="950366"/>
            </a:xfrm>
            <a:custGeom>
              <a:rect b="b" l="l" r="r" t="t"/>
              <a:pathLst>
                <a:path extrusionOk="0" h="17549" w="19494">
                  <a:moveTo>
                    <a:pt x="1446" y="1"/>
                  </a:moveTo>
                  <a:cubicBezTo>
                    <a:pt x="643" y="1"/>
                    <a:pt x="1" y="643"/>
                    <a:pt x="1" y="1437"/>
                  </a:cubicBezTo>
                  <a:lnTo>
                    <a:pt x="1" y="11125"/>
                  </a:lnTo>
                  <a:lnTo>
                    <a:pt x="1" y="11732"/>
                  </a:lnTo>
                  <a:lnTo>
                    <a:pt x="1" y="11991"/>
                  </a:lnTo>
                  <a:lnTo>
                    <a:pt x="1" y="13793"/>
                  </a:lnTo>
                  <a:cubicBezTo>
                    <a:pt x="1" y="14141"/>
                    <a:pt x="286" y="14426"/>
                    <a:pt x="634" y="14426"/>
                  </a:cubicBezTo>
                  <a:lnTo>
                    <a:pt x="7468" y="14426"/>
                  </a:lnTo>
                  <a:cubicBezTo>
                    <a:pt x="7459" y="14444"/>
                    <a:pt x="7459" y="14462"/>
                    <a:pt x="7459" y="14480"/>
                  </a:cubicBezTo>
                  <a:cubicBezTo>
                    <a:pt x="7450" y="14498"/>
                    <a:pt x="7450" y="14524"/>
                    <a:pt x="7441" y="14542"/>
                  </a:cubicBezTo>
                  <a:cubicBezTo>
                    <a:pt x="7432" y="14569"/>
                    <a:pt x="7432" y="14596"/>
                    <a:pt x="7423" y="14614"/>
                  </a:cubicBezTo>
                  <a:cubicBezTo>
                    <a:pt x="7414" y="14640"/>
                    <a:pt x="7414" y="14667"/>
                    <a:pt x="7405" y="14685"/>
                  </a:cubicBezTo>
                  <a:cubicBezTo>
                    <a:pt x="7397" y="14712"/>
                    <a:pt x="7388" y="14738"/>
                    <a:pt x="7388" y="14765"/>
                  </a:cubicBezTo>
                  <a:cubicBezTo>
                    <a:pt x="7379" y="14783"/>
                    <a:pt x="7370" y="14810"/>
                    <a:pt x="7361" y="14837"/>
                  </a:cubicBezTo>
                  <a:cubicBezTo>
                    <a:pt x="7352" y="14863"/>
                    <a:pt x="7343" y="14890"/>
                    <a:pt x="7334" y="14917"/>
                  </a:cubicBezTo>
                  <a:cubicBezTo>
                    <a:pt x="7325" y="14953"/>
                    <a:pt x="7307" y="14997"/>
                    <a:pt x="7298" y="15033"/>
                  </a:cubicBezTo>
                  <a:cubicBezTo>
                    <a:pt x="7245" y="15184"/>
                    <a:pt x="7182" y="15345"/>
                    <a:pt x="7111" y="15506"/>
                  </a:cubicBezTo>
                  <a:cubicBezTo>
                    <a:pt x="6861" y="16023"/>
                    <a:pt x="6487" y="16567"/>
                    <a:pt x="5916" y="16995"/>
                  </a:cubicBezTo>
                  <a:cubicBezTo>
                    <a:pt x="5684" y="17174"/>
                    <a:pt x="5809" y="17549"/>
                    <a:pt x="6103" y="17549"/>
                  </a:cubicBezTo>
                  <a:lnTo>
                    <a:pt x="13383" y="17549"/>
                  </a:lnTo>
                  <a:cubicBezTo>
                    <a:pt x="13677" y="17549"/>
                    <a:pt x="13802" y="17174"/>
                    <a:pt x="13570" y="16995"/>
                  </a:cubicBezTo>
                  <a:cubicBezTo>
                    <a:pt x="12999" y="16567"/>
                    <a:pt x="12624" y="16023"/>
                    <a:pt x="12383" y="15506"/>
                  </a:cubicBezTo>
                  <a:cubicBezTo>
                    <a:pt x="12303" y="15345"/>
                    <a:pt x="12241" y="15184"/>
                    <a:pt x="12187" y="15033"/>
                  </a:cubicBezTo>
                  <a:cubicBezTo>
                    <a:pt x="12178" y="14997"/>
                    <a:pt x="12160" y="14953"/>
                    <a:pt x="12151" y="14917"/>
                  </a:cubicBezTo>
                  <a:cubicBezTo>
                    <a:pt x="12143" y="14890"/>
                    <a:pt x="12134" y="14863"/>
                    <a:pt x="12125" y="14837"/>
                  </a:cubicBezTo>
                  <a:cubicBezTo>
                    <a:pt x="12116" y="14810"/>
                    <a:pt x="12116" y="14783"/>
                    <a:pt x="12107" y="14765"/>
                  </a:cubicBezTo>
                  <a:cubicBezTo>
                    <a:pt x="12098" y="14738"/>
                    <a:pt x="12089" y="14712"/>
                    <a:pt x="12080" y="14685"/>
                  </a:cubicBezTo>
                  <a:cubicBezTo>
                    <a:pt x="12080" y="14667"/>
                    <a:pt x="12071" y="14640"/>
                    <a:pt x="12062" y="14614"/>
                  </a:cubicBezTo>
                  <a:cubicBezTo>
                    <a:pt x="12062" y="14596"/>
                    <a:pt x="12053" y="14569"/>
                    <a:pt x="12044" y="14542"/>
                  </a:cubicBezTo>
                  <a:cubicBezTo>
                    <a:pt x="12044" y="14524"/>
                    <a:pt x="12035" y="14498"/>
                    <a:pt x="12035" y="14480"/>
                  </a:cubicBezTo>
                  <a:cubicBezTo>
                    <a:pt x="12027" y="14462"/>
                    <a:pt x="12027" y="14444"/>
                    <a:pt x="12018" y="14426"/>
                  </a:cubicBezTo>
                  <a:lnTo>
                    <a:pt x="18851" y="14426"/>
                  </a:lnTo>
                  <a:cubicBezTo>
                    <a:pt x="19208" y="14426"/>
                    <a:pt x="19493" y="14141"/>
                    <a:pt x="19493" y="13793"/>
                  </a:cubicBezTo>
                  <a:lnTo>
                    <a:pt x="19493" y="11732"/>
                  </a:lnTo>
                  <a:lnTo>
                    <a:pt x="19493" y="11125"/>
                  </a:lnTo>
                  <a:lnTo>
                    <a:pt x="19493" y="1437"/>
                  </a:lnTo>
                  <a:cubicBezTo>
                    <a:pt x="19493" y="643"/>
                    <a:pt x="18842" y="1"/>
                    <a:pt x="18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" name="Google Shape;331;p3"/>
            <p:cNvGrpSpPr/>
            <p:nvPr/>
          </p:nvGrpSpPr>
          <p:grpSpPr>
            <a:xfrm>
              <a:off x="487903" y="3060089"/>
              <a:ext cx="1055728" cy="953907"/>
              <a:chOff x="479650" y="2294000"/>
              <a:chExt cx="476175" cy="430250"/>
            </a:xfrm>
          </p:grpSpPr>
          <p:sp>
            <p:nvSpPr>
              <p:cNvPr id="332" name="Google Shape;332;p3"/>
              <p:cNvSpPr/>
              <p:nvPr/>
            </p:nvSpPr>
            <p:spPr>
              <a:xfrm>
                <a:off x="479650" y="2294000"/>
                <a:ext cx="476175" cy="430250"/>
              </a:xfrm>
              <a:custGeom>
                <a:rect b="b" l="l" r="r" t="t"/>
                <a:pathLst>
                  <a:path extrusionOk="0" h="17210" w="19047">
                    <a:moveTo>
                      <a:pt x="11464" y="14247"/>
                    </a:moveTo>
                    <a:cubicBezTo>
                      <a:pt x="11660" y="14979"/>
                      <a:pt x="12080" y="15934"/>
                      <a:pt x="12990" y="16629"/>
                    </a:cubicBezTo>
                    <a:cubicBezTo>
                      <a:pt x="12990" y="16638"/>
                      <a:pt x="12990" y="16647"/>
                      <a:pt x="12990" y="16647"/>
                    </a:cubicBezTo>
                    <a:lnTo>
                      <a:pt x="6067" y="16647"/>
                    </a:lnTo>
                    <a:cubicBezTo>
                      <a:pt x="6067" y="16647"/>
                      <a:pt x="6058" y="16638"/>
                      <a:pt x="6067" y="16629"/>
                    </a:cubicBezTo>
                    <a:cubicBezTo>
                      <a:pt x="6977" y="15942"/>
                      <a:pt x="7396" y="14997"/>
                      <a:pt x="7592" y="14247"/>
                    </a:cubicBezTo>
                    <a:close/>
                    <a:moveTo>
                      <a:pt x="1651" y="1"/>
                    </a:moveTo>
                    <a:cubicBezTo>
                      <a:pt x="741" y="1"/>
                      <a:pt x="0" y="741"/>
                      <a:pt x="0" y="1651"/>
                    </a:cubicBezTo>
                    <a:lnTo>
                      <a:pt x="0" y="13364"/>
                    </a:lnTo>
                    <a:cubicBezTo>
                      <a:pt x="0" y="13855"/>
                      <a:pt x="402" y="14247"/>
                      <a:pt x="893" y="14247"/>
                    </a:cubicBezTo>
                    <a:lnTo>
                      <a:pt x="7012" y="14247"/>
                    </a:lnTo>
                    <a:cubicBezTo>
                      <a:pt x="6825" y="14881"/>
                      <a:pt x="6459" y="15630"/>
                      <a:pt x="5728" y="16183"/>
                    </a:cubicBezTo>
                    <a:cubicBezTo>
                      <a:pt x="5532" y="16335"/>
                      <a:pt x="5460" y="16585"/>
                      <a:pt x="5532" y="16817"/>
                    </a:cubicBezTo>
                    <a:cubicBezTo>
                      <a:pt x="5612" y="17058"/>
                      <a:pt x="5826" y="17209"/>
                      <a:pt x="6076" y="17209"/>
                    </a:cubicBezTo>
                    <a:lnTo>
                      <a:pt x="12981" y="17209"/>
                    </a:lnTo>
                    <a:cubicBezTo>
                      <a:pt x="13230" y="17209"/>
                      <a:pt x="13436" y="17058"/>
                      <a:pt x="13516" y="16817"/>
                    </a:cubicBezTo>
                    <a:cubicBezTo>
                      <a:pt x="13596" y="16585"/>
                      <a:pt x="13525" y="16335"/>
                      <a:pt x="13320" y="16183"/>
                    </a:cubicBezTo>
                    <a:cubicBezTo>
                      <a:pt x="12597" y="15630"/>
                      <a:pt x="12231" y="14872"/>
                      <a:pt x="12044" y="14247"/>
                    </a:cubicBezTo>
                    <a:lnTo>
                      <a:pt x="14328" y="14247"/>
                    </a:lnTo>
                    <a:cubicBezTo>
                      <a:pt x="14479" y="14247"/>
                      <a:pt x="14604" y="14123"/>
                      <a:pt x="14604" y="13971"/>
                    </a:cubicBezTo>
                    <a:cubicBezTo>
                      <a:pt x="14604" y="13819"/>
                      <a:pt x="14479" y="13694"/>
                      <a:pt x="14328" y="13694"/>
                    </a:cubicBezTo>
                    <a:lnTo>
                      <a:pt x="893" y="13694"/>
                    </a:lnTo>
                    <a:cubicBezTo>
                      <a:pt x="705" y="13694"/>
                      <a:pt x="563" y="13543"/>
                      <a:pt x="563" y="13364"/>
                    </a:cubicBezTo>
                    <a:lnTo>
                      <a:pt x="563" y="11687"/>
                    </a:lnTo>
                    <a:lnTo>
                      <a:pt x="18494" y="11687"/>
                    </a:lnTo>
                    <a:lnTo>
                      <a:pt x="18494" y="13364"/>
                    </a:lnTo>
                    <a:cubicBezTo>
                      <a:pt x="18494" y="13543"/>
                      <a:pt x="18342" y="13694"/>
                      <a:pt x="18164" y="13694"/>
                    </a:cubicBezTo>
                    <a:lnTo>
                      <a:pt x="15470" y="13694"/>
                    </a:lnTo>
                    <a:cubicBezTo>
                      <a:pt x="15309" y="13694"/>
                      <a:pt x="15184" y="13819"/>
                      <a:pt x="15184" y="13971"/>
                    </a:cubicBezTo>
                    <a:cubicBezTo>
                      <a:pt x="15184" y="14123"/>
                      <a:pt x="15309" y="14247"/>
                      <a:pt x="15470" y="14247"/>
                    </a:cubicBezTo>
                    <a:lnTo>
                      <a:pt x="18164" y="14247"/>
                    </a:lnTo>
                    <a:cubicBezTo>
                      <a:pt x="18654" y="14247"/>
                      <a:pt x="19047" y="13855"/>
                      <a:pt x="19047" y="13364"/>
                    </a:cubicBezTo>
                    <a:lnTo>
                      <a:pt x="19047" y="5665"/>
                    </a:lnTo>
                    <a:cubicBezTo>
                      <a:pt x="19047" y="5505"/>
                      <a:pt x="18922" y="5380"/>
                      <a:pt x="18770" y="5380"/>
                    </a:cubicBezTo>
                    <a:cubicBezTo>
                      <a:pt x="18619" y="5380"/>
                      <a:pt x="18494" y="5505"/>
                      <a:pt x="18494" y="5665"/>
                    </a:cubicBezTo>
                    <a:lnTo>
                      <a:pt x="18494" y="11125"/>
                    </a:lnTo>
                    <a:lnTo>
                      <a:pt x="563" y="11125"/>
                    </a:lnTo>
                    <a:lnTo>
                      <a:pt x="563" y="1651"/>
                    </a:lnTo>
                    <a:cubicBezTo>
                      <a:pt x="563" y="1044"/>
                      <a:pt x="1053" y="563"/>
                      <a:pt x="1651" y="563"/>
                    </a:cubicBezTo>
                    <a:lnTo>
                      <a:pt x="17405" y="563"/>
                    </a:lnTo>
                    <a:cubicBezTo>
                      <a:pt x="18003" y="563"/>
                      <a:pt x="18494" y="1044"/>
                      <a:pt x="18494" y="1651"/>
                    </a:cubicBezTo>
                    <a:lnTo>
                      <a:pt x="18494" y="4524"/>
                    </a:lnTo>
                    <a:cubicBezTo>
                      <a:pt x="18494" y="4675"/>
                      <a:pt x="18619" y="4800"/>
                      <a:pt x="18770" y="4800"/>
                    </a:cubicBezTo>
                    <a:cubicBezTo>
                      <a:pt x="18922" y="4800"/>
                      <a:pt x="19047" y="4675"/>
                      <a:pt x="19047" y="4524"/>
                    </a:cubicBezTo>
                    <a:lnTo>
                      <a:pt x="19047" y="1651"/>
                    </a:lnTo>
                    <a:cubicBezTo>
                      <a:pt x="19047" y="741"/>
                      <a:pt x="18315" y="1"/>
                      <a:pt x="17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700450" y="2593750"/>
                <a:ext cx="34825" cy="34825"/>
              </a:xfrm>
              <a:custGeom>
                <a:rect b="b" l="l" r="r" t="t"/>
                <a:pathLst>
                  <a:path extrusionOk="0" h="1393" w="1393">
                    <a:moveTo>
                      <a:pt x="696" y="562"/>
                    </a:moveTo>
                    <a:cubicBezTo>
                      <a:pt x="768" y="562"/>
                      <a:pt x="830" y="625"/>
                      <a:pt x="830" y="696"/>
                    </a:cubicBezTo>
                    <a:cubicBezTo>
                      <a:pt x="830" y="777"/>
                      <a:pt x="768" y="839"/>
                      <a:pt x="696" y="839"/>
                    </a:cubicBezTo>
                    <a:cubicBezTo>
                      <a:pt x="616" y="839"/>
                      <a:pt x="562" y="777"/>
                      <a:pt x="562" y="696"/>
                    </a:cubicBezTo>
                    <a:cubicBezTo>
                      <a:pt x="562" y="625"/>
                      <a:pt x="616" y="562"/>
                      <a:pt x="696" y="562"/>
                    </a:cubicBezTo>
                    <a:close/>
                    <a:moveTo>
                      <a:pt x="696" y="0"/>
                    </a:moveTo>
                    <a:cubicBezTo>
                      <a:pt x="313" y="0"/>
                      <a:pt x="0" y="313"/>
                      <a:pt x="0" y="696"/>
                    </a:cubicBezTo>
                    <a:cubicBezTo>
                      <a:pt x="0" y="1080"/>
                      <a:pt x="313" y="1392"/>
                      <a:pt x="696" y="1392"/>
                    </a:cubicBezTo>
                    <a:cubicBezTo>
                      <a:pt x="1080" y="1392"/>
                      <a:pt x="1392" y="1080"/>
                      <a:pt x="1392" y="696"/>
                    </a:cubicBezTo>
                    <a:cubicBezTo>
                      <a:pt x="1392" y="313"/>
                      <a:pt x="1080" y="0"/>
                      <a:pt x="6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628850" y="2366275"/>
                <a:ext cx="178000" cy="144750"/>
              </a:xfrm>
              <a:custGeom>
                <a:rect b="b" l="l" r="r" t="t"/>
                <a:pathLst>
                  <a:path extrusionOk="0" h="5790" w="7120">
                    <a:moveTo>
                      <a:pt x="607" y="0"/>
                    </a:moveTo>
                    <a:cubicBezTo>
                      <a:pt x="268" y="0"/>
                      <a:pt x="1" y="268"/>
                      <a:pt x="1" y="607"/>
                    </a:cubicBezTo>
                    <a:lnTo>
                      <a:pt x="1" y="5174"/>
                    </a:lnTo>
                    <a:cubicBezTo>
                      <a:pt x="1" y="5513"/>
                      <a:pt x="268" y="5790"/>
                      <a:pt x="607" y="5790"/>
                    </a:cubicBezTo>
                    <a:lnTo>
                      <a:pt x="1785" y="5790"/>
                    </a:lnTo>
                    <a:cubicBezTo>
                      <a:pt x="1945" y="5790"/>
                      <a:pt x="2061" y="5665"/>
                      <a:pt x="2061" y="5504"/>
                    </a:cubicBezTo>
                    <a:cubicBezTo>
                      <a:pt x="2061" y="5353"/>
                      <a:pt x="1945" y="5228"/>
                      <a:pt x="1785" y="5228"/>
                    </a:cubicBezTo>
                    <a:lnTo>
                      <a:pt x="607" y="5228"/>
                    </a:lnTo>
                    <a:cubicBezTo>
                      <a:pt x="581" y="5228"/>
                      <a:pt x="554" y="5201"/>
                      <a:pt x="554" y="5174"/>
                    </a:cubicBezTo>
                    <a:lnTo>
                      <a:pt x="554" y="607"/>
                    </a:lnTo>
                    <a:cubicBezTo>
                      <a:pt x="554" y="580"/>
                      <a:pt x="581" y="553"/>
                      <a:pt x="607" y="553"/>
                    </a:cubicBezTo>
                    <a:lnTo>
                      <a:pt x="6513" y="553"/>
                    </a:lnTo>
                    <a:cubicBezTo>
                      <a:pt x="6540" y="553"/>
                      <a:pt x="6567" y="580"/>
                      <a:pt x="6567" y="607"/>
                    </a:cubicBezTo>
                    <a:lnTo>
                      <a:pt x="6567" y="5174"/>
                    </a:lnTo>
                    <a:cubicBezTo>
                      <a:pt x="6567" y="5201"/>
                      <a:pt x="6540" y="5228"/>
                      <a:pt x="6513" y="5228"/>
                    </a:cubicBezTo>
                    <a:lnTo>
                      <a:pt x="2927" y="5228"/>
                    </a:lnTo>
                    <a:cubicBezTo>
                      <a:pt x="2775" y="5228"/>
                      <a:pt x="2650" y="5353"/>
                      <a:pt x="2650" y="5504"/>
                    </a:cubicBezTo>
                    <a:cubicBezTo>
                      <a:pt x="2650" y="5665"/>
                      <a:pt x="2775" y="5790"/>
                      <a:pt x="2927" y="5790"/>
                    </a:cubicBezTo>
                    <a:lnTo>
                      <a:pt x="6513" y="5790"/>
                    </a:lnTo>
                    <a:cubicBezTo>
                      <a:pt x="6843" y="5790"/>
                      <a:pt x="7120" y="5513"/>
                      <a:pt x="7120" y="5174"/>
                    </a:cubicBezTo>
                    <a:lnTo>
                      <a:pt x="7120" y="607"/>
                    </a:lnTo>
                    <a:cubicBezTo>
                      <a:pt x="7120" y="268"/>
                      <a:pt x="6843" y="0"/>
                      <a:pt x="65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703575" y="2397050"/>
                <a:ext cx="72725" cy="71600"/>
              </a:xfrm>
              <a:custGeom>
                <a:rect b="b" l="l" r="r" t="t"/>
                <a:pathLst>
                  <a:path extrusionOk="0" h="2864" w="2909">
                    <a:moveTo>
                      <a:pt x="428" y="0"/>
                    </a:moveTo>
                    <a:cubicBezTo>
                      <a:pt x="268" y="0"/>
                      <a:pt x="143" y="125"/>
                      <a:pt x="143" y="277"/>
                    </a:cubicBezTo>
                    <a:cubicBezTo>
                      <a:pt x="143" y="437"/>
                      <a:pt x="268" y="562"/>
                      <a:pt x="428" y="562"/>
                    </a:cubicBezTo>
                    <a:lnTo>
                      <a:pt x="1936" y="562"/>
                    </a:lnTo>
                    <a:lnTo>
                      <a:pt x="107" y="2382"/>
                    </a:lnTo>
                    <a:cubicBezTo>
                      <a:pt x="0" y="2489"/>
                      <a:pt x="0" y="2667"/>
                      <a:pt x="107" y="2775"/>
                    </a:cubicBezTo>
                    <a:cubicBezTo>
                      <a:pt x="161" y="2837"/>
                      <a:pt x="232" y="2864"/>
                      <a:pt x="304" y="2864"/>
                    </a:cubicBezTo>
                    <a:cubicBezTo>
                      <a:pt x="375" y="2864"/>
                      <a:pt x="446" y="2837"/>
                      <a:pt x="500" y="2775"/>
                    </a:cubicBezTo>
                    <a:lnTo>
                      <a:pt x="2346" y="937"/>
                    </a:lnTo>
                    <a:lnTo>
                      <a:pt x="2346" y="2489"/>
                    </a:lnTo>
                    <a:cubicBezTo>
                      <a:pt x="2346" y="2641"/>
                      <a:pt x="2471" y="2766"/>
                      <a:pt x="2632" y="2766"/>
                    </a:cubicBezTo>
                    <a:cubicBezTo>
                      <a:pt x="2784" y="2766"/>
                      <a:pt x="2908" y="2641"/>
                      <a:pt x="2908" y="2489"/>
                    </a:cubicBezTo>
                    <a:lnTo>
                      <a:pt x="2908" y="277"/>
                    </a:lnTo>
                    <a:cubicBezTo>
                      <a:pt x="2908" y="125"/>
                      <a:pt x="2784" y="0"/>
                      <a:pt x="2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778500" y="2485575"/>
                <a:ext cx="68500" cy="62700"/>
              </a:xfrm>
              <a:custGeom>
                <a:rect b="b" l="l" r="r" t="t"/>
                <a:pathLst>
                  <a:path extrusionOk="0" h="2508" w="2740">
                    <a:moveTo>
                      <a:pt x="2463" y="1"/>
                    </a:moveTo>
                    <a:cubicBezTo>
                      <a:pt x="2311" y="1"/>
                      <a:pt x="2186" y="126"/>
                      <a:pt x="2186" y="277"/>
                    </a:cubicBezTo>
                    <a:lnTo>
                      <a:pt x="2186" y="1946"/>
                    </a:lnTo>
                    <a:lnTo>
                      <a:pt x="286" y="1946"/>
                    </a:lnTo>
                    <a:cubicBezTo>
                      <a:pt x="126" y="1946"/>
                      <a:pt x="1" y="2070"/>
                      <a:pt x="1" y="2231"/>
                    </a:cubicBezTo>
                    <a:cubicBezTo>
                      <a:pt x="1" y="2383"/>
                      <a:pt x="126" y="2508"/>
                      <a:pt x="286" y="2508"/>
                    </a:cubicBezTo>
                    <a:lnTo>
                      <a:pt x="2463" y="2508"/>
                    </a:lnTo>
                    <a:cubicBezTo>
                      <a:pt x="2615" y="2508"/>
                      <a:pt x="2739" y="2383"/>
                      <a:pt x="2739" y="2231"/>
                    </a:cubicBezTo>
                    <a:lnTo>
                      <a:pt x="2739" y="277"/>
                    </a:lnTo>
                    <a:cubicBezTo>
                      <a:pt x="2739" y="126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588475" y="2328125"/>
                <a:ext cx="68500" cy="62700"/>
              </a:xfrm>
              <a:custGeom>
                <a:rect b="b" l="l" r="r" t="t"/>
                <a:pathLst>
                  <a:path extrusionOk="0" h="2508" w="2740">
                    <a:moveTo>
                      <a:pt x="286" y="1"/>
                    </a:moveTo>
                    <a:cubicBezTo>
                      <a:pt x="126" y="1"/>
                      <a:pt x="1" y="125"/>
                      <a:pt x="1" y="277"/>
                    </a:cubicBezTo>
                    <a:lnTo>
                      <a:pt x="1" y="2231"/>
                    </a:lnTo>
                    <a:cubicBezTo>
                      <a:pt x="1" y="2382"/>
                      <a:pt x="126" y="2507"/>
                      <a:pt x="286" y="2507"/>
                    </a:cubicBezTo>
                    <a:cubicBezTo>
                      <a:pt x="438" y="2507"/>
                      <a:pt x="563" y="2382"/>
                      <a:pt x="563" y="2231"/>
                    </a:cubicBezTo>
                    <a:lnTo>
                      <a:pt x="563" y="554"/>
                    </a:lnTo>
                    <a:lnTo>
                      <a:pt x="2463" y="554"/>
                    </a:lnTo>
                    <a:cubicBezTo>
                      <a:pt x="2615" y="554"/>
                      <a:pt x="2740" y="429"/>
                      <a:pt x="2740" y="277"/>
                    </a:cubicBezTo>
                    <a:cubicBezTo>
                      <a:pt x="2740" y="125"/>
                      <a:pt x="2615" y="1"/>
                      <a:pt x="24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834475" y="2370950"/>
                <a:ext cx="13850" cy="15400"/>
              </a:xfrm>
              <a:custGeom>
                <a:rect b="b" l="l" r="r" t="t"/>
                <a:pathLst>
                  <a:path extrusionOk="0" h="616" w="554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lnTo>
                      <a:pt x="1" y="339"/>
                    </a:lnTo>
                    <a:cubicBezTo>
                      <a:pt x="1" y="491"/>
                      <a:pt x="126" y="616"/>
                      <a:pt x="277" y="616"/>
                    </a:cubicBezTo>
                    <a:cubicBezTo>
                      <a:pt x="429" y="616"/>
                      <a:pt x="554" y="491"/>
                      <a:pt x="554" y="339"/>
                    </a:cubicBezTo>
                    <a:lnTo>
                      <a:pt x="554" y="286"/>
                    </a:lnTo>
                    <a:cubicBezTo>
                      <a:pt x="554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856350" y="2370950"/>
                <a:ext cx="14075" cy="15400"/>
              </a:xfrm>
              <a:custGeom>
                <a:rect b="b" l="l" r="r" t="t"/>
                <a:pathLst>
                  <a:path extrusionOk="0" h="616" w="563">
                    <a:moveTo>
                      <a:pt x="286" y="0"/>
                    </a:moveTo>
                    <a:cubicBezTo>
                      <a:pt x="125" y="0"/>
                      <a:pt x="0" y="125"/>
                      <a:pt x="0" y="286"/>
                    </a:cubicBezTo>
                    <a:lnTo>
                      <a:pt x="0" y="339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9"/>
                    </a:cubicBezTo>
                    <a:lnTo>
                      <a:pt x="562" y="286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828900" y="2398150"/>
                <a:ext cx="47100" cy="14075"/>
              </a:xfrm>
              <a:custGeom>
                <a:rect b="b" l="l" r="r" t="t"/>
                <a:pathLst>
                  <a:path extrusionOk="0" h="563" w="188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63"/>
                      <a:pt x="277" y="563"/>
                    </a:cubicBezTo>
                    <a:lnTo>
                      <a:pt x="1598" y="563"/>
                    </a:lnTo>
                    <a:cubicBezTo>
                      <a:pt x="1758" y="563"/>
                      <a:pt x="1883" y="438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828900" y="2419125"/>
                <a:ext cx="47100" cy="13850"/>
              </a:xfrm>
              <a:custGeom>
                <a:rect b="b" l="l" r="r" t="t"/>
                <a:pathLst>
                  <a:path extrusionOk="0" h="554" w="1884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1598" y="553"/>
                    </a:lnTo>
                    <a:cubicBezTo>
                      <a:pt x="1758" y="553"/>
                      <a:pt x="1883" y="428"/>
                      <a:pt x="1883" y="277"/>
                    </a:cubicBezTo>
                    <a:cubicBezTo>
                      <a:pt x="1883" y="125"/>
                      <a:pt x="1758" y="0"/>
                      <a:pt x="15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828900" y="2439850"/>
                <a:ext cx="47100" cy="13875"/>
              </a:xfrm>
              <a:custGeom>
                <a:rect b="b" l="l" r="r" t="t"/>
                <a:pathLst>
                  <a:path extrusionOk="0" h="555" w="188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598" y="554"/>
                    </a:lnTo>
                    <a:cubicBezTo>
                      <a:pt x="1758" y="554"/>
                      <a:pt x="1883" y="429"/>
                      <a:pt x="1883" y="277"/>
                    </a:cubicBezTo>
                    <a:cubicBezTo>
                      <a:pt x="1883" y="126"/>
                      <a:pt x="1758" y="1"/>
                      <a:pt x="15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565300" y="2426925"/>
                <a:ext cx="14075" cy="15425"/>
              </a:xfrm>
              <a:custGeom>
                <a:rect b="b" l="l" r="r" t="t"/>
                <a:pathLst>
                  <a:path extrusionOk="0" h="617" w="56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5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587375" y="2426925"/>
                <a:ext cx="13850" cy="15425"/>
              </a:xfrm>
              <a:custGeom>
                <a:rect b="b" l="l" r="r" t="t"/>
                <a:pathLst>
                  <a:path extrusionOk="0" h="617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9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559725" y="2454125"/>
                <a:ext cx="47075" cy="13850"/>
              </a:xfrm>
              <a:custGeom>
                <a:rect b="b" l="l" r="r" t="t"/>
                <a:pathLst>
                  <a:path extrusionOk="0" h="554" w="188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1606" y="554"/>
                    </a:lnTo>
                    <a:cubicBezTo>
                      <a:pt x="1758" y="554"/>
                      <a:pt x="1882" y="429"/>
                      <a:pt x="1882" y="277"/>
                    </a:cubicBezTo>
                    <a:cubicBezTo>
                      <a:pt x="1882" y="126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559725" y="2474875"/>
                <a:ext cx="47075" cy="14075"/>
              </a:xfrm>
              <a:custGeom>
                <a:rect b="b" l="l" r="r" t="t"/>
                <a:pathLst>
                  <a:path extrusionOk="0" h="563" w="1883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cubicBezTo>
                      <a:pt x="0" y="438"/>
                      <a:pt x="125" y="563"/>
                      <a:pt x="277" y="563"/>
                    </a:cubicBezTo>
                    <a:lnTo>
                      <a:pt x="1606" y="563"/>
                    </a:lnTo>
                    <a:cubicBezTo>
                      <a:pt x="1758" y="563"/>
                      <a:pt x="1882" y="438"/>
                      <a:pt x="1882" y="277"/>
                    </a:cubicBezTo>
                    <a:cubicBezTo>
                      <a:pt x="1882" y="125"/>
                      <a:pt x="1758" y="1"/>
                      <a:pt x="16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559725" y="2495625"/>
                <a:ext cx="47075" cy="14075"/>
              </a:xfrm>
              <a:custGeom>
                <a:rect b="b" l="l" r="r" t="t"/>
                <a:pathLst>
                  <a:path extrusionOk="0" h="563" w="1883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1606" y="562"/>
                    </a:lnTo>
                    <a:cubicBezTo>
                      <a:pt x="1758" y="562"/>
                      <a:pt x="1882" y="437"/>
                      <a:pt x="1882" y="286"/>
                    </a:cubicBezTo>
                    <a:cubicBezTo>
                      <a:pt x="1882" y="125"/>
                      <a:pt x="1758" y="0"/>
                      <a:pt x="160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48" name="Google Shape;34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500" y="2199525"/>
            <a:ext cx="5321830" cy="26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28" name="Google Shape;628;p11"/>
          <p:cNvSpPr txBox="1"/>
          <p:nvPr>
            <p:ph type="title"/>
          </p:nvPr>
        </p:nvSpPr>
        <p:spPr>
          <a:xfrm>
            <a:off x="3808174" y="1946513"/>
            <a:ext cx="5335825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          </a:t>
            </a:r>
            <a:r>
              <a:rPr lang="en" sz="4800"/>
              <a:t>Unsere Herausforderungen</a:t>
            </a:r>
            <a:endParaRPr i="1"/>
          </a:p>
        </p:txBody>
      </p:sp>
      <p:sp>
        <p:nvSpPr>
          <p:cNvPr id="629" name="Google Shape;629;p11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1"/>
          <p:cNvSpPr txBox="1"/>
          <p:nvPr>
            <p:ph idx="2" type="title"/>
          </p:nvPr>
        </p:nvSpPr>
        <p:spPr>
          <a:xfrm>
            <a:off x="3639149" y="348100"/>
            <a:ext cx="2473415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1" name="Google Shape;631;p11"/>
          <p:cNvSpPr txBox="1"/>
          <p:nvPr>
            <p:ph idx="1" type="subTitle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Kritische Reflexion</a:t>
            </a:r>
            <a:endParaRPr/>
          </a:p>
        </p:txBody>
      </p:sp>
      <p:cxnSp>
        <p:nvCxnSpPr>
          <p:cNvPr id="632" name="Google Shape;632;p11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11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fbdcc484a7_5_96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Falsche Prediction: Bag</a:t>
            </a:r>
            <a:endParaRPr/>
          </a:p>
        </p:txBody>
      </p:sp>
      <p:sp>
        <p:nvSpPr>
          <p:cNvPr id="639" name="Google Shape;639;g1fbdcc484a7_5_96"/>
          <p:cNvSpPr txBox="1"/>
          <p:nvPr>
            <p:ph idx="1" type="body"/>
          </p:nvPr>
        </p:nvSpPr>
        <p:spPr>
          <a:xfrm>
            <a:off x="713225" y="1670575"/>
            <a:ext cx="50154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Zu Beginn nur ML Modelle</a:t>
            </a:r>
            <a:endParaRPr sz="18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Foto in Anwendung mit unruhigem Hintergrund</a:t>
            </a:r>
            <a:endParaRPr sz="18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Runterskalierung</a:t>
            </a:r>
            <a:endParaRPr sz="18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800"/>
              <a:t>unruhiges 28x28 Bild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→ Bag, weil am ähnlichsten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g1fbdcc484a7_5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350" y="1486350"/>
            <a:ext cx="2228449" cy="225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fbdcc484a7_5_10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Lösung für </a:t>
            </a:r>
            <a:r>
              <a:rPr lang="en"/>
              <a:t>Prediction: Bag</a:t>
            </a:r>
            <a:endParaRPr/>
          </a:p>
        </p:txBody>
      </p:sp>
      <p:sp>
        <p:nvSpPr>
          <p:cNvPr id="646" name="Google Shape;646;g1fbdcc484a7_5_102"/>
          <p:cNvSpPr txBox="1"/>
          <p:nvPr>
            <p:ph idx="1" type="body"/>
          </p:nvPr>
        </p:nvSpPr>
        <p:spPr>
          <a:xfrm>
            <a:off x="758550" y="2333050"/>
            <a:ext cx="51075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Object detection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→ zuerst selbst versucht zu implementieren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→ Problem: hier bspw. 26 Objekte detected</a:t>
            </a:r>
            <a:endParaRPr sz="1600"/>
          </a:p>
        </p:txBody>
      </p:sp>
      <p:sp>
        <p:nvSpPr>
          <p:cNvPr id="647" name="Google Shape;647;g1fbdcc484a7_5_102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pic>
        <p:nvPicPr>
          <p:cNvPr id="648" name="Google Shape;648;g1fbdcc484a7_5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50" y="1406638"/>
            <a:ext cx="3106974" cy="233023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fbdcc484a7_5_102"/>
          <p:cNvSpPr txBox="1"/>
          <p:nvPr/>
        </p:nvSpPr>
        <p:spPr>
          <a:xfrm>
            <a:off x="712800" y="1399375"/>
            <a:ext cx="425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statt ML Modelle ein</a:t>
            </a:r>
            <a:r>
              <a:rPr b="1" lang="en" sz="16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CNN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nutzen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1fbdcc484a7_5_102"/>
          <p:cNvSpPr txBox="1"/>
          <p:nvPr/>
        </p:nvSpPr>
        <p:spPr>
          <a:xfrm>
            <a:off x="712800" y="4031300"/>
            <a:ext cx="5199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Voraussetzungen wie im Datensatz: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Foto vor </a:t>
            </a:r>
            <a:r>
              <a:rPr b="1" lang="en" sz="17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weißer Wand </a:t>
            </a:r>
            <a:endParaRPr sz="1700"/>
          </a:p>
        </p:txBody>
      </p:sp>
      <p:sp>
        <p:nvSpPr>
          <p:cNvPr id="651" name="Google Shape;651;g1fbdcc484a7_5_102"/>
          <p:cNvSpPr/>
          <p:nvPr/>
        </p:nvSpPr>
        <p:spPr>
          <a:xfrm>
            <a:off x="2431850" y="1877300"/>
            <a:ext cx="641100" cy="45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fbdcc484a7_5_102"/>
          <p:cNvSpPr/>
          <p:nvPr/>
        </p:nvSpPr>
        <p:spPr>
          <a:xfrm>
            <a:off x="2519100" y="3473850"/>
            <a:ext cx="641100" cy="45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bdcc484a7_5_10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 Detection mit YOLO5</a:t>
            </a:r>
            <a:endParaRPr/>
          </a:p>
        </p:txBody>
      </p:sp>
      <p:sp>
        <p:nvSpPr>
          <p:cNvPr id="658" name="Google Shape;658;g1fbdcc484a7_5_108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sp>
        <p:nvSpPr>
          <p:cNvPr id="659" name="Google Shape;659;g1fbdcc484a7_5_108"/>
          <p:cNvSpPr txBox="1"/>
          <p:nvPr>
            <p:ph idx="4294967295" type="subTitle"/>
          </p:nvPr>
        </p:nvSpPr>
        <p:spPr>
          <a:xfrm>
            <a:off x="790525" y="1519425"/>
            <a:ext cx="43476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(You Only Look Once) family of computer </a:t>
            </a:r>
            <a:r>
              <a:rPr lang="en"/>
              <a:t>vision</a:t>
            </a:r>
            <a:r>
              <a:rPr lang="en"/>
              <a:t> models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Wird zur Objekt Erkennung genutzt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Versionen: s</a:t>
            </a:r>
            <a:r>
              <a:rPr lang="en"/>
              <a:t>mall (s), medium (m), large (l), and extra large (x)</a:t>
            </a:r>
            <a:endParaRPr/>
          </a:p>
        </p:txBody>
      </p:sp>
      <p:pic>
        <p:nvPicPr>
          <p:cNvPr id="660" name="Google Shape;660;g1fbdcc484a7_5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050" y="1737025"/>
            <a:ext cx="3654175" cy="19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fc716eacdc_0_202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Object Detection mit YOLO5</a:t>
            </a:r>
            <a:endParaRPr/>
          </a:p>
        </p:txBody>
      </p:sp>
      <p:sp>
        <p:nvSpPr>
          <p:cNvPr id="666" name="Google Shape;666;g1fc716eacdc_0_202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sp>
        <p:nvSpPr>
          <p:cNvPr id="667" name="Google Shape;667;g1fc716eacdc_0_202"/>
          <p:cNvSpPr txBox="1"/>
          <p:nvPr>
            <p:ph idx="4294967295" type="subTitle"/>
          </p:nvPr>
        </p:nvSpPr>
        <p:spPr>
          <a:xfrm>
            <a:off x="775722" y="1415975"/>
            <a:ext cx="42360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YOLOv5n Version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eigenes Training mit neuen Daten (Problem: sehr kleiner Datensatz mit 160 Bildern)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Zuschneiden auf erkanntes Kleidungsstück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Zwar kein weißer, aber weniger Hintergrund</a:t>
            </a:r>
            <a:endParaRPr/>
          </a:p>
        </p:txBody>
      </p:sp>
      <p:pic>
        <p:nvPicPr>
          <p:cNvPr id="668" name="Google Shape;668;g1fc716eacdc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75" y="1600200"/>
            <a:ext cx="19621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fc716eacdc_0_173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74" name="Google Shape;674;g1fc716eacdc_0_173"/>
          <p:cNvSpPr txBox="1"/>
          <p:nvPr>
            <p:ph type="title"/>
          </p:nvPr>
        </p:nvSpPr>
        <p:spPr>
          <a:xfrm>
            <a:off x="3808174" y="1946513"/>
            <a:ext cx="5335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          Die Anwendung</a:t>
            </a:r>
            <a:endParaRPr i="1"/>
          </a:p>
        </p:txBody>
      </p:sp>
      <p:sp>
        <p:nvSpPr>
          <p:cNvPr id="675" name="Google Shape;675;g1fc716eacdc_0_173"/>
          <p:cNvSpPr/>
          <p:nvPr/>
        </p:nvSpPr>
        <p:spPr>
          <a:xfrm rot="-448633">
            <a:off x="671269" y="273814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fc716eacdc_0_173"/>
          <p:cNvSpPr txBox="1"/>
          <p:nvPr>
            <p:ph idx="2" type="title"/>
          </p:nvPr>
        </p:nvSpPr>
        <p:spPr>
          <a:xfrm>
            <a:off x="3639149" y="348100"/>
            <a:ext cx="24735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7" name="Google Shape;677;g1fc716eacdc_0_173"/>
          <p:cNvSpPr txBox="1"/>
          <p:nvPr>
            <p:ph idx="1" type="subTitle"/>
          </p:nvPr>
        </p:nvSpPr>
        <p:spPr>
          <a:xfrm>
            <a:off x="3808175" y="3485888"/>
            <a:ext cx="29649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cxnSp>
        <p:nvCxnSpPr>
          <p:cNvPr id="678" name="Google Shape;678;g1fc716eacdc_0_173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g1fc716eacdc_0_173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0" name="Google Shape;680;g1fc716eacdc_0_173"/>
          <p:cNvGrpSpPr/>
          <p:nvPr/>
        </p:nvGrpSpPr>
        <p:grpSpPr>
          <a:xfrm rot="-774815">
            <a:off x="1247711" y="927508"/>
            <a:ext cx="458272" cy="560789"/>
            <a:chOff x="5298138" y="1022601"/>
            <a:chExt cx="398502" cy="487649"/>
          </a:xfrm>
        </p:grpSpPr>
        <p:sp>
          <p:nvSpPr>
            <p:cNvPr id="681" name="Google Shape;681;g1fc716eacdc_0_173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2" name="Google Shape;682;g1fc716eacdc_0_173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683" name="Google Shape;683;g1fc716eacdc_0_173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g1fc716eacdc_0_173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g1fc716eacdc_0_173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g1fc716eacdc_0_173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g1fc716eacdc_0_173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g1fc716eacdc_0_173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g1fc716eacdc_0_173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g1fc716eacdc_0_173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g1fc716eacdc_0_173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g1fc716eacdc_0_173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g1fc716eacdc_0_173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g1fc716eacdc_0_173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g1fc716eacdc_0_173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30357" l="0" r="0" t="-30357"/>
          <a:stretch/>
        </p:blipFill>
        <p:spPr>
          <a:xfrm>
            <a:off x="1500842" y="157095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sp>
        <p:nvSpPr>
          <p:cNvPr id="701" name="Google Shape;701;p10"/>
          <p:cNvSpPr/>
          <p:nvPr/>
        </p:nvSpPr>
        <p:spPr>
          <a:xfrm>
            <a:off x="2625825" y="998250"/>
            <a:ext cx="93627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02" name="Google Shape;702;p10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Streamlit</a:t>
            </a:r>
            <a:endParaRPr/>
          </a:p>
        </p:txBody>
      </p:sp>
      <p:sp>
        <p:nvSpPr>
          <p:cNvPr id="703" name="Google Shape;703;p10"/>
          <p:cNvSpPr/>
          <p:nvPr/>
        </p:nvSpPr>
        <p:spPr>
          <a:xfrm>
            <a:off x="7389475" y="5347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4" name="Google Shape;704;p10"/>
          <p:cNvGrpSpPr/>
          <p:nvPr/>
        </p:nvGrpSpPr>
        <p:grpSpPr>
          <a:xfrm rot="285676">
            <a:off x="7632416" y="873194"/>
            <a:ext cx="555348" cy="461202"/>
            <a:chOff x="449750" y="2398375"/>
            <a:chExt cx="555375" cy="461225"/>
          </a:xfrm>
        </p:grpSpPr>
        <p:sp>
          <p:nvSpPr>
            <p:cNvPr id="705" name="Google Shape;705;p10"/>
            <p:cNvSpPr/>
            <p:nvPr/>
          </p:nvSpPr>
          <p:spPr>
            <a:xfrm>
              <a:off x="505750" y="2398375"/>
              <a:ext cx="499375" cy="461225"/>
            </a:xfrm>
            <a:custGeom>
              <a:rect b="b" l="l" r="r" t="t"/>
              <a:pathLst>
                <a:path extrusionOk="0" h="18449" w="19975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10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707" name="Google Shape;707;p10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rect b="b" l="l" r="r" t="t"/>
                <a:pathLst>
                  <a:path extrusionOk="0" h="14988" w="17352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0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rect b="b" l="l" r="r" t="t"/>
                <a:pathLst>
                  <a:path extrusionOk="0" h="554" w="960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rect b="b" l="l" r="r" t="t"/>
                <a:pathLst>
                  <a:path extrusionOk="0" h="607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0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0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rect b="b" l="l" r="r" t="t"/>
                <a:pathLst>
                  <a:path extrusionOk="0" h="12865" w="15417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rect b="b" l="l" r="r" t="t"/>
                <a:pathLst>
                  <a:path extrusionOk="0" h="2499" w="2499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0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rect b="b" l="l" r="r" t="t"/>
                <a:pathLst>
                  <a:path extrusionOk="0" h="2499" w="2499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0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rect b="b" l="l" r="r" t="t"/>
                <a:pathLst>
                  <a:path extrusionOk="0" h="1223" w="563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rect b="b" l="l" r="r" t="t"/>
                <a:pathLst>
                  <a:path extrusionOk="0" h="1223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rect b="b" l="l" r="r" t="t"/>
                <a:pathLst>
                  <a:path extrusionOk="0" h="2437" w="679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rect b="b" l="l" r="r" t="t"/>
                <a:pathLst>
                  <a:path extrusionOk="0" h="617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rect b="b" l="l" r="r" t="t"/>
                <a:pathLst>
                  <a:path extrusionOk="0" h="617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rect b="b" l="l" r="r" t="t"/>
                <a:pathLst>
                  <a:path extrusionOk="0" h="554" w="1892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rect b="b" l="l" r="r" t="t"/>
                <a:pathLst>
                  <a:path extrusionOk="0" h="554" w="356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rect b="b" l="l" r="r" t="t"/>
                <a:pathLst>
                  <a:path extrusionOk="0" h="563" w="356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3" name="Google Shape;723;p10"/>
          <p:cNvSpPr txBox="1"/>
          <p:nvPr/>
        </p:nvSpPr>
        <p:spPr>
          <a:xfrm>
            <a:off x="4446400" y="1362625"/>
            <a:ext cx="4084500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Entwicklung mit Streamlit Framework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Für Python konzipiert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Streamlit Community Hosting bis zu 1 GB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500"/>
              <a:buFont typeface="Chivo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Integrierte CI/CD pipeline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fc50f6d99d_7_3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29" name="Google Shape;729;g1fc50f6d99d_7_3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sp>
        <p:nvSpPr>
          <p:cNvPr id="730" name="Google Shape;730;g1fc50f6d99d_7_3"/>
          <p:cNvSpPr txBox="1"/>
          <p:nvPr/>
        </p:nvSpPr>
        <p:spPr>
          <a:xfrm>
            <a:off x="845875" y="1563150"/>
            <a:ext cx="75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1" name="Google Shape;731;g1fc50f6d99d_7_3"/>
          <p:cNvSpPr txBox="1"/>
          <p:nvPr/>
        </p:nvSpPr>
        <p:spPr>
          <a:xfrm>
            <a:off x="705225" y="1442600"/>
            <a:ext cx="41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Keine Docker Deployment für Streamlit Community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Spezifikation vom Betriebssystem, Python Version,… nicht möglich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2" name="Google Shape;732;g1fc50f6d99d_7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850" y="1442600"/>
            <a:ext cx="3252273" cy="15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1fc50f6d99d_7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313" y="2599800"/>
            <a:ext cx="2341700" cy="15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1fc50f6d99d_7_3"/>
          <p:cNvSpPr txBox="1"/>
          <p:nvPr/>
        </p:nvSpPr>
        <p:spPr>
          <a:xfrm>
            <a:off x="4542775" y="4426250"/>
            <a:ext cx="42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=&gt; Lösung: Keine Versionen zu den Paketen nennen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5" name="Google Shape;735;g1fc50f6d99d_7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25" y="2599788"/>
            <a:ext cx="29527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fbdcc484a7_5_45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41" name="Google Shape;741;g1fbdcc484a7_5_45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sp>
        <p:nvSpPr>
          <p:cNvPr id="742" name="Google Shape;742;g1fbdcc484a7_5_45"/>
          <p:cNvSpPr txBox="1"/>
          <p:nvPr/>
        </p:nvSpPr>
        <p:spPr>
          <a:xfrm>
            <a:off x="705225" y="1442600"/>
            <a:ext cx="794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Modelle sind auf Github lfs gespeichert (ebenfalls auf 1 GB limitiert)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Streamlit Reboot verbraucht Bandbreite von lfs -&gt; überschreitet 1GB kostenloses Kontigent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Modell einladen dauert lange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43" name="Google Shape;743;g1fbdcc484a7_5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25" y="2719050"/>
            <a:ext cx="2370825" cy="14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fbdcc484a7_5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1" y="2585184"/>
            <a:ext cx="5255346" cy="15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fbdcc484a7_5_45"/>
          <p:cNvSpPr txBox="1"/>
          <p:nvPr/>
        </p:nvSpPr>
        <p:spPr>
          <a:xfrm>
            <a:off x="1117100" y="45668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=&gt; Lösung: Modell Caching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fc50f6d99d_7_25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51" name="Google Shape;751;g1fc50f6d99d_7_25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sp>
        <p:nvSpPr>
          <p:cNvPr id="752" name="Google Shape;752;g1fc50f6d99d_7_25"/>
          <p:cNvSpPr txBox="1"/>
          <p:nvPr/>
        </p:nvSpPr>
        <p:spPr>
          <a:xfrm>
            <a:off x="705225" y="1442600"/>
            <a:ext cx="474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Caching verwendet Hashing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178F6"/>
              </a:buClr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ML-Modelle Hashing nicht immer möglich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3" name="Google Shape;753;g1fc50f6d99d_7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5" y="2273899"/>
            <a:ext cx="3848424" cy="18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1fc50f6d99d_7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50" y="2248325"/>
            <a:ext cx="4069224" cy="188517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1fc50f6d99d_7_25"/>
          <p:cNvSpPr txBox="1"/>
          <p:nvPr/>
        </p:nvSpPr>
        <p:spPr>
          <a:xfrm>
            <a:off x="296825" y="4751150"/>
            <a:ext cx="652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Source: https://blog.streamlit.io/common-app-problems-resource-limits/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g1fc50f6d99d_7_25"/>
          <p:cNvSpPr txBox="1"/>
          <p:nvPr/>
        </p:nvSpPr>
        <p:spPr>
          <a:xfrm>
            <a:off x="4572900" y="4295625"/>
            <a:ext cx="40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=&gt; Lösung: Modelle native speichern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"/>
          <p:cNvSpPr txBox="1"/>
          <p:nvPr>
            <p:ph type="ctrTitle"/>
          </p:nvPr>
        </p:nvSpPr>
        <p:spPr>
          <a:xfrm>
            <a:off x="713225" y="1587568"/>
            <a:ext cx="70785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100">
                <a:latin typeface="Abhaya Libre"/>
                <a:ea typeface="Abhaya Libre"/>
                <a:cs typeface="Abhaya Libre"/>
                <a:sym typeface="Abhaya Libre"/>
              </a:rPr>
              <a:t>Fashion </a:t>
            </a:r>
            <a:br>
              <a:rPr lang="en" sz="6100">
                <a:latin typeface="Abhaya Libre"/>
                <a:ea typeface="Abhaya Libre"/>
                <a:cs typeface="Abhaya Libre"/>
                <a:sym typeface="Abhaya Libre"/>
              </a:rPr>
            </a:br>
            <a:r>
              <a:rPr lang="en" sz="6100">
                <a:latin typeface="Abhaya Libre"/>
                <a:ea typeface="Abhaya Libre"/>
                <a:cs typeface="Abhaya Libre"/>
                <a:sym typeface="Abhaya Libre"/>
              </a:rPr>
              <a:t>	MNIST</a:t>
            </a:r>
            <a:endParaRPr sz="6100"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354" name="Google Shape;354;p1"/>
          <p:cNvSpPr txBox="1"/>
          <p:nvPr>
            <p:ph idx="1" type="subTitle"/>
          </p:nvPr>
        </p:nvSpPr>
        <p:spPr>
          <a:xfrm>
            <a:off x="713224" y="3707936"/>
            <a:ext cx="2541703" cy="9006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dk1"/>
                </a:solidFill>
              </a:rPr>
              <a:t>Viet Duc Kieu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Hannah Schult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dk1"/>
                </a:solidFill>
              </a:rPr>
              <a:t>Sofie Pischl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5" name="Google Shape;355;p1"/>
          <p:cNvSpPr/>
          <p:nvPr/>
        </p:nvSpPr>
        <p:spPr>
          <a:xfrm>
            <a:off x="6808925" y="539499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Google Shape;356;p1"/>
          <p:cNvCxnSpPr/>
          <p:nvPr/>
        </p:nvCxnSpPr>
        <p:spPr>
          <a:xfrm rot="10800000">
            <a:off x="3161986" y="3261106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95FFD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7" name="Google Shape;357;p1"/>
          <p:cNvGrpSpPr/>
          <p:nvPr/>
        </p:nvGrpSpPr>
        <p:grpSpPr>
          <a:xfrm>
            <a:off x="7005219" y="747465"/>
            <a:ext cx="648944" cy="649017"/>
            <a:chOff x="7513696" y="775342"/>
            <a:chExt cx="718733" cy="718814"/>
          </a:xfrm>
        </p:grpSpPr>
        <p:sp>
          <p:nvSpPr>
            <p:cNvPr id="358" name="Google Shape;358;p1"/>
            <p:cNvSpPr/>
            <p:nvPr/>
          </p:nvSpPr>
          <p:spPr>
            <a:xfrm rot="-1092566">
              <a:off x="7607939" y="869666"/>
              <a:ext cx="552057" cy="552057"/>
            </a:xfrm>
            <a:custGeom>
              <a:rect b="b" l="l" r="r" t="t"/>
              <a:pathLst>
                <a:path extrusionOk="0" h="19493" w="19493">
                  <a:moveTo>
                    <a:pt x="3265" y="0"/>
                  </a:moveTo>
                  <a:cubicBezTo>
                    <a:pt x="3069" y="0"/>
                    <a:pt x="2908" y="161"/>
                    <a:pt x="2908" y="357"/>
                  </a:cubicBezTo>
                  <a:lnTo>
                    <a:pt x="2908" y="848"/>
                  </a:lnTo>
                  <a:lnTo>
                    <a:pt x="2908" y="1508"/>
                  </a:lnTo>
                  <a:lnTo>
                    <a:pt x="2677" y="1508"/>
                  </a:lnTo>
                  <a:cubicBezTo>
                    <a:pt x="2025" y="1508"/>
                    <a:pt x="1508" y="2025"/>
                    <a:pt x="1508" y="2668"/>
                  </a:cubicBezTo>
                  <a:lnTo>
                    <a:pt x="1508" y="2909"/>
                  </a:lnTo>
                  <a:lnTo>
                    <a:pt x="357" y="2909"/>
                  </a:lnTo>
                  <a:cubicBezTo>
                    <a:pt x="161" y="2909"/>
                    <a:pt x="0" y="3069"/>
                    <a:pt x="0" y="3265"/>
                  </a:cubicBezTo>
                  <a:lnTo>
                    <a:pt x="0" y="5380"/>
                  </a:lnTo>
                  <a:cubicBezTo>
                    <a:pt x="0" y="5576"/>
                    <a:pt x="161" y="5737"/>
                    <a:pt x="357" y="5737"/>
                  </a:cubicBezTo>
                  <a:lnTo>
                    <a:pt x="1508" y="5737"/>
                  </a:lnTo>
                  <a:lnTo>
                    <a:pt x="1508" y="8333"/>
                  </a:lnTo>
                  <a:lnTo>
                    <a:pt x="357" y="8333"/>
                  </a:lnTo>
                  <a:cubicBezTo>
                    <a:pt x="161" y="8333"/>
                    <a:pt x="0" y="8493"/>
                    <a:pt x="0" y="8689"/>
                  </a:cubicBezTo>
                  <a:lnTo>
                    <a:pt x="0" y="10804"/>
                  </a:lnTo>
                  <a:cubicBezTo>
                    <a:pt x="0" y="11000"/>
                    <a:pt x="161" y="11160"/>
                    <a:pt x="357" y="11160"/>
                  </a:cubicBezTo>
                  <a:lnTo>
                    <a:pt x="1508" y="11160"/>
                  </a:lnTo>
                  <a:lnTo>
                    <a:pt x="1508" y="13756"/>
                  </a:lnTo>
                  <a:lnTo>
                    <a:pt x="357" y="13756"/>
                  </a:lnTo>
                  <a:cubicBezTo>
                    <a:pt x="161" y="13756"/>
                    <a:pt x="0" y="13917"/>
                    <a:pt x="0" y="14113"/>
                  </a:cubicBezTo>
                  <a:lnTo>
                    <a:pt x="0" y="16219"/>
                  </a:lnTo>
                  <a:cubicBezTo>
                    <a:pt x="0" y="16424"/>
                    <a:pt x="161" y="16576"/>
                    <a:pt x="357" y="16576"/>
                  </a:cubicBezTo>
                  <a:lnTo>
                    <a:pt x="1508" y="16576"/>
                  </a:lnTo>
                  <a:lnTo>
                    <a:pt x="1508" y="16816"/>
                  </a:lnTo>
                  <a:cubicBezTo>
                    <a:pt x="1508" y="17459"/>
                    <a:pt x="2025" y="17985"/>
                    <a:pt x="2677" y="17985"/>
                  </a:cubicBezTo>
                  <a:lnTo>
                    <a:pt x="2908" y="17985"/>
                  </a:lnTo>
                  <a:lnTo>
                    <a:pt x="2908" y="18636"/>
                  </a:lnTo>
                  <a:lnTo>
                    <a:pt x="2908" y="19136"/>
                  </a:lnTo>
                  <a:cubicBezTo>
                    <a:pt x="2908" y="19332"/>
                    <a:pt x="3069" y="19493"/>
                    <a:pt x="3265" y="19493"/>
                  </a:cubicBezTo>
                  <a:lnTo>
                    <a:pt x="5380" y="19493"/>
                  </a:lnTo>
                  <a:cubicBezTo>
                    <a:pt x="5576" y="19493"/>
                    <a:pt x="5736" y="19332"/>
                    <a:pt x="5736" y="19136"/>
                  </a:cubicBezTo>
                  <a:lnTo>
                    <a:pt x="5736" y="18636"/>
                  </a:lnTo>
                  <a:lnTo>
                    <a:pt x="5736" y="17985"/>
                  </a:lnTo>
                  <a:lnTo>
                    <a:pt x="8332" y="17985"/>
                  </a:lnTo>
                  <a:lnTo>
                    <a:pt x="8332" y="18636"/>
                  </a:lnTo>
                  <a:lnTo>
                    <a:pt x="8332" y="19136"/>
                  </a:lnTo>
                  <a:cubicBezTo>
                    <a:pt x="8332" y="19332"/>
                    <a:pt x="8493" y="19493"/>
                    <a:pt x="8689" y="19493"/>
                  </a:cubicBezTo>
                  <a:lnTo>
                    <a:pt x="10804" y="19493"/>
                  </a:lnTo>
                  <a:cubicBezTo>
                    <a:pt x="11000" y="19493"/>
                    <a:pt x="11160" y="19332"/>
                    <a:pt x="11160" y="19136"/>
                  </a:cubicBezTo>
                  <a:lnTo>
                    <a:pt x="11160" y="18636"/>
                  </a:lnTo>
                  <a:lnTo>
                    <a:pt x="11160" y="17985"/>
                  </a:lnTo>
                  <a:lnTo>
                    <a:pt x="13756" y="17985"/>
                  </a:lnTo>
                  <a:lnTo>
                    <a:pt x="13756" y="18636"/>
                  </a:lnTo>
                  <a:lnTo>
                    <a:pt x="13756" y="19136"/>
                  </a:lnTo>
                  <a:cubicBezTo>
                    <a:pt x="13756" y="19332"/>
                    <a:pt x="13917" y="19493"/>
                    <a:pt x="14113" y="19493"/>
                  </a:cubicBezTo>
                  <a:lnTo>
                    <a:pt x="16228" y="19493"/>
                  </a:lnTo>
                  <a:cubicBezTo>
                    <a:pt x="16424" y="19493"/>
                    <a:pt x="16584" y="19332"/>
                    <a:pt x="16584" y="19136"/>
                  </a:cubicBezTo>
                  <a:lnTo>
                    <a:pt x="16584" y="18636"/>
                  </a:lnTo>
                  <a:lnTo>
                    <a:pt x="16584" y="17985"/>
                  </a:lnTo>
                  <a:lnTo>
                    <a:pt x="16816" y="17985"/>
                  </a:lnTo>
                  <a:cubicBezTo>
                    <a:pt x="17459" y="17985"/>
                    <a:pt x="17985" y="17459"/>
                    <a:pt x="17985" y="16816"/>
                  </a:cubicBezTo>
                  <a:lnTo>
                    <a:pt x="17985" y="16576"/>
                  </a:lnTo>
                  <a:lnTo>
                    <a:pt x="19136" y="16576"/>
                  </a:lnTo>
                  <a:cubicBezTo>
                    <a:pt x="19332" y="16576"/>
                    <a:pt x="19493" y="16424"/>
                    <a:pt x="19493" y="16219"/>
                  </a:cubicBezTo>
                  <a:lnTo>
                    <a:pt x="19493" y="14113"/>
                  </a:lnTo>
                  <a:cubicBezTo>
                    <a:pt x="19493" y="13917"/>
                    <a:pt x="19332" y="13756"/>
                    <a:pt x="19136" y="13756"/>
                  </a:cubicBezTo>
                  <a:lnTo>
                    <a:pt x="17985" y="13756"/>
                  </a:lnTo>
                  <a:lnTo>
                    <a:pt x="17985" y="11160"/>
                  </a:lnTo>
                  <a:lnTo>
                    <a:pt x="19136" y="11160"/>
                  </a:lnTo>
                  <a:cubicBezTo>
                    <a:pt x="19332" y="11160"/>
                    <a:pt x="19493" y="11000"/>
                    <a:pt x="19493" y="10804"/>
                  </a:cubicBezTo>
                  <a:lnTo>
                    <a:pt x="19493" y="8689"/>
                  </a:lnTo>
                  <a:cubicBezTo>
                    <a:pt x="19493" y="8493"/>
                    <a:pt x="19332" y="8333"/>
                    <a:pt x="19136" y="8333"/>
                  </a:cubicBezTo>
                  <a:lnTo>
                    <a:pt x="17985" y="8333"/>
                  </a:lnTo>
                  <a:lnTo>
                    <a:pt x="17985" y="5737"/>
                  </a:lnTo>
                  <a:lnTo>
                    <a:pt x="19136" y="5737"/>
                  </a:lnTo>
                  <a:cubicBezTo>
                    <a:pt x="19332" y="5737"/>
                    <a:pt x="19493" y="5576"/>
                    <a:pt x="19493" y="5380"/>
                  </a:cubicBezTo>
                  <a:lnTo>
                    <a:pt x="19493" y="3265"/>
                  </a:lnTo>
                  <a:cubicBezTo>
                    <a:pt x="19493" y="3069"/>
                    <a:pt x="19332" y="2909"/>
                    <a:pt x="19136" y="2909"/>
                  </a:cubicBezTo>
                  <a:lnTo>
                    <a:pt x="17985" y="2909"/>
                  </a:lnTo>
                  <a:lnTo>
                    <a:pt x="17985" y="2668"/>
                  </a:lnTo>
                  <a:cubicBezTo>
                    <a:pt x="17985" y="2025"/>
                    <a:pt x="17459" y="1508"/>
                    <a:pt x="16816" y="1508"/>
                  </a:cubicBezTo>
                  <a:lnTo>
                    <a:pt x="16584" y="1508"/>
                  </a:lnTo>
                  <a:lnTo>
                    <a:pt x="16584" y="848"/>
                  </a:lnTo>
                  <a:lnTo>
                    <a:pt x="16584" y="357"/>
                  </a:lnTo>
                  <a:cubicBezTo>
                    <a:pt x="16584" y="161"/>
                    <a:pt x="16424" y="0"/>
                    <a:pt x="16228" y="0"/>
                  </a:cubicBezTo>
                  <a:lnTo>
                    <a:pt x="14113" y="0"/>
                  </a:lnTo>
                  <a:cubicBezTo>
                    <a:pt x="13917" y="0"/>
                    <a:pt x="13756" y="161"/>
                    <a:pt x="13756" y="357"/>
                  </a:cubicBezTo>
                  <a:lnTo>
                    <a:pt x="13756" y="848"/>
                  </a:lnTo>
                  <a:lnTo>
                    <a:pt x="13756" y="1508"/>
                  </a:lnTo>
                  <a:lnTo>
                    <a:pt x="11160" y="1508"/>
                  </a:lnTo>
                  <a:lnTo>
                    <a:pt x="11160" y="848"/>
                  </a:lnTo>
                  <a:lnTo>
                    <a:pt x="11160" y="357"/>
                  </a:lnTo>
                  <a:cubicBezTo>
                    <a:pt x="11160" y="161"/>
                    <a:pt x="11000" y="0"/>
                    <a:pt x="10804" y="0"/>
                  </a:cubicBezTo>
                  <a:lnTo>
                    <a:pt x="8689" y="0"/>
                  </a:lnTo>
                  <a:cubicBezTo>
                    <a:pt x="8493" y="0"/>
                    <a:pt x="8332" y="161"/>
                    <a:pt x="8332" y="357"/>
                  </a:cubicBezTo>
                  <a:lnTo>
                    <a:pt x="8332" y="848"/>
                  </a:lnTo>
                  <a:lnTo>
                    <a:pt x="8332" y="1508"/>
                  </a:lnTo>
                  <a:lnTo>
                    <a:pt x="5736" y="1508"/>
                  </a:lnTo>
                  <a:lnTo>
                    <a:pt x="5736" y="848"/>
                  </a:lnTo>
                  <a:lnTo>
                    <a:pt x="5736" y="357"/>
                  </a:lnTo>
                  <a:cubicBezTo>
                    <a:pt x="5736" y="161"/>
                    <a:pt x="5576" y="0"/>
                    <a:pt x="5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1"/>
            <p:cNvGrpSpPr/>
            <p:nvPr/>
          </p:nvGrpSpPr>
          <p:grpSpPr>
            <a:xfrm rot="-1092566">
              <a:off x="7584512" y="846112"/>
              <a:ext cx="539426" cy="539681"/>
              <a:chOff x="4178325" y="2207475"/>
              <a:chExt cx="476175" cy="476400"/>
            </a:xfrm>
          </p:grpSpPr>
          <p:sp>
            <p:nvSpPr>
              <p:cNvPr id="360" name="Google Shape;360;p1"/>
              <p:cNvSpPr/>
              <p:nvPr/>
            </p:nvSpPr>
            <p:spPr>
              <a:xfrm>
                <a:off x="4178325" y="2207475"/>
                <a:ext cx="476175" cy="476400"/>
              </a:xfrm>
              <a:custGeom>
                <a:rect b="b" l="l" r="r" t="t"/>
                <a:pathLst>
                  <a:path extrusionOk="0" h="19056" w="19047">
                    <a:moveTo>
                      <a:pt x="5380" y="562"/>
                    </a:moveTo>
                    <a:cubicBezTo>
                      <a:pt x="5406" y="562"/>
                      <a:pt x="5433" y="589"/>
                      <a:pt x="5433" y="625"/>
                    </a:cubicBezTo>
                    <a:lnTo>
                      <a:pt x="5433" y="1437"/>
                    </a:lnTo>
                    <a:lnTo>
                      <a:pt x="3319" y="1437"/>
                    </a:lnTo>
                    <a:lnTo>
                      <a:pt x="3319" y="625"/>
                    </a:lnTo>
                    <a:cubicBezTo>
                      <a:pt x="3319" y="589"/>
                      <a:pt x="3346" y="562"/>
                      <a:pt x="3372" y="562"/>
                    </a:cubicBezTo>
                    <a:close/>
                    <a:moveTo>
                      <a:pt x="10518" y="562"/>
                    </a:moveTo>
                    <a:cubicBezTo>
                      <a:pt x="10554" y="562"/>
                      <a:pt x="10580" y="589"/>
                      <a:pt x="10580" y="625"/>
                    </a:cubicBezTo>
                    <a:lnTo>
                      <a:pt x="10580" y="1437"/>
                    </a:lnTo>
                    <a:lnTo>
                      <a:pt x="8457" y="1437"/>
                    </a:lnTo>
                    <a:lnTo>
                      <a:pt x="8457" y="625"/>
                    </a:lnTo>
                    <a:cubicBezTo>
                      <a:pt x="8457" y="589"/>
                      <a:pt x="8484" y="562"/>
                      <a:pt x="8520" y="562"/>
                    </a:cubicBezTo>
                    <a:close/>
                    <a:moveTo>
                      <a:pt x="15665" y="562"/>
                    </a:moveTo>
                    <a:cubicBezTo>
                      <a:pt x="15701" y="562"/>
                      <a:pt x="15728" y="589"/>
                      <a:pt x="15728" y="625"/>
                    </a:cubicBezTo>
                    <a:lnTo>
                      <a:pt x="15728" y="1437"/>
                    </a:lnTo>
                    <a:lnTo>
                      <a:pt x="13605" y="1437"/>
                    </a:lnTo>
                    <a:lnTo>
                      <a:pt x="13605" y="625"/>
                    </a:lnTo>
                    <a:cubicBezTo>
                      <a:pt x="13605" y="589"/>
                      <a:pt x="13631" y="562"/>
                      <a:pt x="13667" y="562"/>
                    </a:cubicBezTo>
                    <a:close/>
                    <a:moveTo>
                      <a:pt x="1427" y="3319"/>
                    </a:moveTo>
                    <a:lnTo>
                      <a:pt x="1427" y="5442"/>
                    </a:lnTo>
                    <a:lnTo>
                      <a:pt x="616" y="5442"/>
                    </a:lnTo>
                    <a:cubicBezTo>
                      <a:pt x="580" y="5442"/>
                      <a:pt x="553" y="5415"/>
                      <a:pt x="553" y="5389"/>
                    </a:cubicBezTo>
                    <a:lnTo>
                      <a:pt x="553" y="3381"/>
                    </a:lnTo>
                    <a:cubicBezTo>
                      <a:pt x="553" y="3346"/>
                      <a:pt x="580" y="3319"/>
                      <a:pt x="616" y="3319"/>
                    </a:cubicBezTo>
                    <a:close/>
                    <a:moveTo>
                      <a:pt x="18431" y="3319"/>
                    </a:moveTo>
                    <a:cubicBezTo>
                      <a:pt x="18458" y="3319"/>
                      <a:pt x="18485" y="3346"/>
                      <a:pt x="18485" y="3381"/>
                    </a:cubicBezTo>
                    <a:lnTo>
                      <a:pt x="18485" y="5389"/>
                    </a:lnTo>
                    <a:cubicBezTo>
                      <a:pt x="18485" y="5415"/>
                      <a:pt x="18458" y="5442"/>
                      <a:pt x="18431" y="5442"/>
                    </a:cubicBezTo>
                    <a:lnTo>
                      <a:pt x="17619" y="5442"/>
                    </a:lnTo>
                    <a:lnTo>
                      <a:pt x="17619" y="3319"/>
                    </a:lnTo>
                    <a:close/>
                    <a:moveTo>
                      <a:pt x="1427" y="8466"/>
                    </a:moveTo>
                    <a:lnTo>
                      <a:pt x="1427" y="10589"/>
                    </a:lnTo>
                    <a:lnTo>
                      <a:pt x="616" y="10589"/>
                    </a:lnTo>
                    <a:cubicBezTo>
                      <a:pt x="580" y="10589"/>
                      <a:pt x="553" y="10563"/>
                      <a:pt x="553" y="10527"/>
                    </a:cubicBezTo>
                    <a:lnTo>
                      <a:pt x="553" y="8529"/>
                    </a:lnTo>
                    <a:cubicBezTo>
                      <a:pt x="553" y="8493"/>
                      <a:pt x="580" y="8466"/>
                      <a:pt x="616" y="8466"/>
                    </a:cubicBezTo>
                    <a:close/>
                    <a:moveTo>
                      <a:pt x="18431" y="8466"/>
                    </a:moveTo>
                    <a:cubicBezTo>
                      <a:pt x="18458" y="8466"/>
                      <a:pt x="18485" y="8493"/>
                      <a:pt x="18485" y="8529"/>
                    </a:cubicBezTo>
                    <a:lnTo>
                      <a:pt x="18485" y="10527"/>
                    </a:lnTo>
                    <a:cubicBezTo>
                      <a:pt x="18485" y="10563"/>
                      <a:pt x="18458" y="10589"/>
                      <a:pt x="18431" y="10589"/>
                    </a:cubicBezTo>
                    <a:lnTo>
                      <a:pt x="17619" y="10589"/>
                    </a:lnTo>
                    <a:lnTo>
                      <a:pt x="17619" y="8466"/>
                    </a:lnTo>
                    <a:close/>
                    <a:moveTo>
                      <a:pt x="1427" y="13614"/>
                    </a:moveTo>
                    <a:lnTo>
                      <a:pt x="1427" y="15737"/>
                    </a:lnTo>
                    <a:lnTo>
                      <a:pt x="616" y="15737"/>
                    </a:lnTo>
                    <a:cubicBezTo>
                      <a:pt x="580" y="15737"/>
                      <a:pt x="553" y="15710"/>
                      <a:pt x="553" y="15674"/>
                    </a:cubicBezTo>
                    <a:lnTo>
                      <a:pt x="553" y="13676"/>
                    </a:lnTo>
                    <a:cubicBezTo>
                      <a:pt x="553" y="13640"/>
                      <a:pt x="580" y="13614"/>
                      <a:pt x="616" y="13614"/>
                    </a:cubicBezTo>
                    <a:close/>
                    <a:moveTo>
                      <a:pt x="18431" y="13614"/>
                    </a:moveTo>
                    <a:cubicBezTo>
                      <a:pt x="18458" y="13614"/>
                      <a:pt x="18485" y="13640"/>
                      <a:pt x="18485" y="13676"/>
                    </a:cubicBezTo>
                    <a:lnTo>
                      <a:pt x="18485" y="15674"/>
                    </a:lnTo>
                    <a:cubicBezTo>
                      <a:pt x="18485" y="15710"/>
                      <a:pt x="18458" y="15737"/>
                      <a:pt x="18431" y="15737"/>
                    </a:cubicBezTo>
                    <a:lnTo>
                      <a:pt x="17619" y="15737"/>
                    </a:lnTo>
                    <a:lnTo>
                      <a:pt x="17619" y="13614"/>
                    </a:lnTo>
                    <a:close/>
                    <a:moveTo>
                      <a:pt x="16227" y="1990"/>
                    </a:moveTo>
                    <a:cubicBezTo>
                      <a:pt x="16682" y="1990"/>
                      <a:pt x="17057" y="2364"/>
                      <a:pt x="17057" y="2819"/>
                    </a:cubicBezTo>
                    <a:lnTo>
                      <a:pt x="17057" y="16236"/>
                    </a:lnTo>
                    <a:cubicBezTo>
                      <a:pt x="17057" y="16691"/>
                      <a:pt x="16682" y="17066"/>
                      <a:pt x="16227" y="17066"/>
                    </a:cubicBezTo>
                    <a:lnTo>
                      <a:pt x="2810" y="17066"/>
                    </a:lnTo>
                    <a:cubicBezTo>
                      <a:pt x="2355" y="17066"/>
                      <a:pt x="1990" y="16691"/>
                      <a:pt x="1990" y="16236"/>
                    </a:cubicBezTo>
                    <a:lnTo>
                      <a:pt x="1990" y="2819"/>
                    </a:lnTo>
                    <a:cubicBezTo>
                      <a:pt x="1990" y="2364"/>
                      <a:pt x="2355" y="1990"/>
                      <a:pt x="2810" y="1990"/>
                    </a:cubicBezTo>
                    <a:close/>
                    <a:moveTo>
                      <a:pt x="10580" y="17619"/>
                    </a:moveTo>
                    <a:lnTo>
                      <a:pt x="10580" y="18431"/>
                    </a:lnTo>
                    <a:cubicBezTo>
                      <a:pt x="10580" y="18467"/>
                      <a:pt x="10554" y="18493"/>
                      <a:pt x="10518" y="18493"/>
                    </a:cubicBezTo>
                    <a:lnTo>
                      <a:pt x="8520" y="18493"/>
                    </a:lnTo>
                    <a:cubicBezTo>
                      <a:pt x="8484" y="18493"/>
                      <a:pt x="8457" y="18467"/>
                      <a:pt x="8457" y="18431"/>
                    </a:cubicBezTo>
                    <a:lnTo>
                      <a:pt x="8457" y="17619"/>
                    </a:lnTo>
                    <a:close/>
                    <a:moveTo>
                      <a:pt x="15728" y="17619"/>
                    </a:moveTo>
                    <a:lnTo>
                      <a:pt x="15728" y="18431"/>
                    </a:lnTo>
                    <a:cubicBezTo>
                      <a:pt x="15728" y="18467"/>
                      <a:pt x="15701" y="18493"/>
                      <a:pt x="15665" y="18493"/>
                    </a:cubicBezTo>
                    <a:lnTo>
                      <a:pt x="13667" y="18493"/>
                    </a:lnTo>
                    <a:cubicBezTo>
                      <a:pt x="13631" y="18493"/>
                      <a:pt x="13605" y="18467"/>
                      <a:pt x="13605" y="18431"/>
                    </a:cubicBezTo>
                    <a:lnTo>
                      <a:pt x="13605" y="17619"/>
                    </a:lnTo>
                    <a:close/>
                    <a:moveTo>
                      <a:pt x="3372" y="0"/>
                    </a:moveTo>
                    <a:cubicBezTo>
                      <a:pt x="3033" y="0"/>
                      <a:pt x="2757" y="277"/>
                      <a:pt x="2757" y="625"/>
                    </a:cubicBezTo>
                    <a:lnTo>
                      <a:pt x="2757" y="1437"/>
                    </a:lnTo>
                    <a:cubicBezTo>
                      <a:pt x="2034" y="1463"/>
                      <a:pt x="1454" y="2043"/>
                      <a:pt x="1427" y="2766"/>
                    </a:cubicBezTo>
                    <a:lnTo>
                      <a:pt x="616" y="2766"/>
                    </a:lnTo>
                    <a:cubicBezTo>
                      <a:pt x="277" y="2766"/>
                      <a:pt x="0" y="3042"/>
                      <a:pt x="0" y="3381"/>
                    </a:cubicBezTo>
                    <a:lnTo>
                      <a:pt x="0" y="5389"/>
                    </a:lnTo>
                    <a:cubicBezTo>
                      <a:pt x="0" y="5728"/>
                      <a:pt x="277" y="6004"/>
                      <a:pt x="616" y="6004"/>
                    </a:cubicBezTo>
                    <a:lnTo>
                      <a:pt x="1427" y="6004"/>
                    </a:lnTo>
                    <a:lnTo>
                      <a:pt x="1427" y="7913"/>
                    </a:lnTo>
                    <a:lnTo>
                      <a:pt x="616" y="7913"/>
                    </a:lnTo>
                    <a:cubicBezTo>
                      <a:pt x="277" y="7913"/>
                      <a:pt x="0" y="8190"/>
                      <a:pt x="0" y="8529"/>
                    </a:cubicBezTo>
                    <a:lnTo>
                      <a:pt x="0" y="10527"/>
                    </a:lnTo>
                    <a:cubicBezTo>
                      <a:pt x="0" y="10866"/>
                      <a:pt x="277" y="11143"/>
                      <a:pt x="616" y="11143"/>
                    </a:cubicBezTo>
                    <a:lnTo>
                      <a:pt x="1427" y="11143"/>
                    </a:lnTo>
                    <a:lnTo>
                      <a:pt x="1427" y="13052"/>
                    </a:lnTo>
                    <a:lnTo>
                      <a:pt x="616" y="13052"/>
                    </a:lnTo>
                    <a:cubicBezTo>
                      <a:pt x="277" y="13052"/>
                      <a:pt x="0" y="13328"/>
                      <a:pt x="0" y="13676"/>
                    </a:cubicBezTo>
                    <a:lnTo>
                      <a:pt x="0" y="15674"/>
                    </a:lnTo>
                    <a:cubicBezTo>
                      <a:pt x="0" y="16013"/>
                      <a:pt x="277" y="16290"/>
                      <a:pt x="616" y="16290"/>
                    </a:cubicBezTo>
                    <a:lnTo>
                      <a:pt x="1427" y="16290"/>
                    </a:lnTo>
                    <a:cubicBezTo>
                      <a:pt x="1454" y="17013"/>
                      <a:pt x="2034" y="17592"/>
                      <a:pt x="2757" y="17619"/>
                    </a:cubicBezTo>
                    <a:lnTo>
                      <a:pt x="2757" y="18431"/>
                    </a:lnTo>
                    <a:cubicBezTo>
                      <a:pt x="2757" y="18779"/>
                      <a:pt x="3033" y="19056"/>
                      <a:pt x="3372" y="19056"/>
                    </a:cubicBezTo>
                    <a:lnTo>
                      <a:pt x="3604" y="19056"/>
                    </a:lnTo>
                    <a:cubicBezTo>
                      <a:pt x="3765" y="19056"/>
                      <a:pt x="3890" y="18931"/>
                      <a:pt x="3890" y="18770"/>
                    </a:cubicBezTo>
                    <a:cubicBezTo>
                      <a:pt x="3890" y="18618"/>
                      <a:pt x="3765" y="18493"/>
                      <a:pt x="3604" y="18493"/>
                    </a:cubicBezTo>
                    <a:lnTo>
                      <a:pt x="3372" y="18493"/>
                    </a:lnTo>
                    <a:cubicBezTo>
                      <a:pt x="3346" y="18493"/>
                      <a:pt x="3319" y="18467"/>
                      <a:pt x="3319" y="18431"/>
                    </a:cubicBezTo>
                    <a:lnTo>
                      <a:pt x="3319" y="17619"/>
                    </a:lnTo>
                    <a:lnTo>
                      <a:pt x="5433" y="17619"/>
                    </a:lnTo>
                    <a:lnTo>
                      <a:pt x="5433" y="18431"/>
                    </a:lnTo>
                    <a:cubicBezTo>
                      <a:pt x="5433" y="18467"/>
                      <a:pt x="5406" y="18493"/>
                      <a:pt x="5380" y="18493"/>
                    </a:cubicBezTo>
                    <a:lnTo>
                      <a:pt x="4746" y="18493"/>
                    </a:lnTo>
                    <a:cubicBezTo>
                      <a:pt x="4594" y="18493"/>
                      <a:pt x="4470" y="18618"/>
                      <a:pt x="4470" y="18770"/>
                    </a:cubicBezTo>
                    <a:cubicBezTo>
                      <a:pt x="4470" y="18931"/>
                      <a:pt x="4594" y="19056"/>
                      <a:pt x="4746" y="19056"/>
                    </a:cubicBezTo>
                    <a:lnTo>
                      <a:pt x="5380" y="19056"/>
                    </a:lnTo>
                    <a:cubicBezTo>
                      <a:pt x="5719" y="19056"/>
                      <a:pt x="5995" y="18779"/>
                      <a:pt x="5995" y="18431"/>
                    </a:cubicBezTo>
                    <a:lnTo>
                      <a:pt x="5995" y="17619"/>
                    </a:lnTo>
                    <a:lnTo>
                      <a:pt x="7904" y="17619"/>
                    </a:lnTo>
                    <a:lnTo>
                      <a:pt x="7904" y="18431"/>
                    </a:lnTo>
                    <a:cubicBezTo>
                      <a:pt x="7904" y="18779"/>
                      <a:pt x="8181" y="19056"/>
                      <a:pt x="8520" y="19056"/>
                    </a:cubicBezTo>
                    <a:lnTo>
                      <a:pt x="10518" y="19056"/>
                    </a:lnTo>
                    <a:cubicBezTo>
                      <a:pt x="10866" y="19056"/>
                      <a:pt x="11142" y="18779"/>
                      <a:pt x="11142" y="18431"/>
                    </a:cubicBezTo>
                    <a:lnTo>
                      <a:pt x="11142" y="17619"/>
                    </a:lnTo>
                    <a:lnTo>
                      <a:pt x="13052" y="17619"/>
                    </a:lnTo>
                    <a:lnTo>
                      <a:pt x="13052" y="18431"/>
                    </a:lnTo>
                    <a:cubicBezTo>
                      <a:pt x="13052" y="18779"/>
                      <a:pt x="13328" y="19056"/>
                      <a:pt x="13667" y="19056"/>
                    </a:cubicBezTo>
                    <a:lnTo>
                      <a:pt x="15665" y="19056"/>
                    </a:lnTo>
                    <a:cubicBezTo>
                      <a:pt x="16004" y="19056"/>
                      <a:pt x="16281" y="18779"/>
                      <a:pt x="16281" y="18431"/>
                    </a:cubicBezTo>
                    <a:lnTo>
                      <a:pt x="16281" y="17619"/>
                    </a:lnTo>
                    <a:cubicBezTo>
                      <a:pt x="17004" y="17592"/>
                      <a:pt x="17583" y="17013"/>
                      <a:pt x="17610" y="16290"/>
                    </a:cubicBezTo>
                    <a:lnTo>
                      <a:pt x="18431" y="16290"/>
                    </a:lnTo>
                    <a:cubicBezTo>
                      <a:pt x="18770" y="16290"/>
                      <a:pt x="19047" y="16013"/>
                      <a:pt x="19047" y="15674"/>
                    </a:cubicBezTo>
                    <a:lnTo>
                      <a:pt x="19047" y="13676"/>
                    </a:lnTo>
                    <a:cubicBezTo>
                      <a:pt x="19047" y="13328"/>
                      <a:pt x="18770" y="13052"/>
                      <a:pt x="18431" y="13052"/>
                    </a:cubicBezTo>
                    <a:lnTo>
                      <a:pt x="17619" y="13052"/>
                    </a:lnTo>
                    <a:lnTo>
                      <a:pt x="17619" y="11143"/>
                    </a:lnTo>
                    <a:lnTo>
                      <a:pt x="18431" y="11143"/>
                    </a:lnTo>
                    <a:cubicBezTo>
                      <a:pt x="18770" y="11143"/>
                      <a:pt x="19047" y="10866"/>
                      <a:pt x="19047" y="10527"/>
                    </a:cubicBezTo>
                    <a:lnTo>
                      <a:pt x="19047" y="8529"/>
                    </a:lnTo>
                    <a:cubicBezTo>
                      <a:pt x="19047" y="8190"/>
                      <a:pt x="18770" y="7913"/>
                      <a:pt x="18431" y="7913"/>
                    </a:cubicBezTo>
                    <a:lnTo>
                      <a:pt x="17619" y="7913"/>
                    </a:lnTo>
                    <a:lnTo>
                      <a:pt x="17619" y="6004"/>
                    </a:lnTo>
                    <a:lnTo>
                      <a:pt x="18431" y="6004"/>
                    </a:lnTo>
                    <a:cubicBezTo>
                      <a:pt x="18770" y="6004"/>
                      <a:pt x="19047" y="5728"/>
                      <a:pt x="19047" y="5389"/>
                    </a:cubicBezTo>
                    <a:lnTo>
                      <a:pt x="19047" y="3381"/>
                    </a:lnTo>
                    <a:cubicBezTo>
                      <a:pt x="19047" y="3042"/>
                      <a:pt x="18770" y="2766"/>
                      <a:pt x="18431" y="2766"/>
                    </a:cubicBezTo>
                    <a:lnTo>
                      <a:pt x="17610" y="2766"/>
                    </a:lnTo>
                    <a:cubicBezTo>
                      <a:pt x="17583" y="2043"/>
                      <a:pt x="17004" y="1463"/>
                      <a:pt x="16281" y="1437"/>
                    </a:cubicBezTo>
                    <a:lnTo>
                      <a:pt x="16281" y="625"/>
                    </a:lnTo>
                    <a:cubicBezTo>
                      <a:pt x="16281" y="277"/>
                      <a:pt x="16004" y="0"/>
                      <a:pt x="15665" y="0"/>
                    </a:cubicBezTo>
                    <a:lnTo>
                      <a:pt x="13667" y="0"/>
                    </a:lnTo>
                    <a:cubicBezTo>
                      <a:pt x="13328" y="0"/>
                      <a:pt x="13052" y="277"/>
                      <a:pt x="13052" y="625"/>
                    </a:cubicBezTo>
                    <a:lnTo>
                      <a:pt x="13052" y="1437"/>
                    </a:lnTo>
                    <a:lnTo>
                      <a:pt x="11142" y="1437"/>
                    </a:lnTo>
                    <a:lnTo>
                      <a:pt x="11142" y="625"/>
                    </a:lnTo>
                    <a:cubicBezTo>
                      <a:pt x="11142" y="277"/>
                      <a:pt x="10866" y="0"/>
                      <a:pt x="10518" y="0"/>
                    </a:cubicBezTo>
                    <a:lnTo>
                      <a:pt x="8520" y="0"/>
                    </a:lnTo>
                    <a:cubicBezTo>
                      <a:pt x="8181" y="0"/>
                      <a:pt x="7904" y="277"/>
                      <a:pt x="7904" y="625"/>
                    </a:cubicBezTo>
                    <a:lnTo>
                      <a:pt x="7904" y="1437"/>
                    </a:lnTo>
                    <a:lnTo>
                      <a:pt x="5995" y="1437"/>
                    </a:lnTo>
                    <a:lnTo>
                      <a:pt x="5995" y="625"/>
                    </a:lnTo>
                    <a:cubicBezTo>
                      <a:pt x="5995" y="277"/>
                      <a:pt x="5719" y="0"/>
                      <a:pt x="53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4267750" y="2297125"/>
                <a:ext cx="297325" cy="297100"/>
              </a:xfrm>
              <a:custGeom>
                <a:rect b="b" l="l" r="r" t="t"/>
                <a:pathLst>
                  <a:path extrusionOk="0" h="11884" w="11893">
                    <a:moveTo>
                      <a:pt x="848" y="1"/>
                    </a:moveTo>
                    <a:cubicBezTo>
                      <a:pt x="384" y="1"/>
                      <a:pt x="0" y="375"/>
                      <a:pt x="0" y="848"/>
                    </a:cubicBezTo>
                    <a:lnTo>
                      <a:pt x="0" y="11036"/>
                    </a:lnTo>
                    <a:cubicBezTo>
                      <a:pt x="0" y="11509"/>
                      <a:pt x="384" y="11883"/>
                      <a:pt x="848" y="11883"/>
                    </a:cubicBezTo>
                    <a:lnTo>
                      <a:pt x="2266" y="11883"/>
                    </a:lnTo>
                    <a:cubicBezTo>
                      <a:pt x="2418" y="11883"/>
                      <a:pt x="2543" y="11758"/>
                      <a:pt x="2543" y="11607"/>
                    </a:cubicBezTo>
                    <a:cubicBezTo>
                      <a:pt x="2543" y="11455"/>
                      <a:pt x="2418" y="11330"/>
                      <a:pt x="2266" y="11330"/>
                    </a:cubicBezTo>
                    <a:lnTo>
                      <a:pt x="848" y="11330"/>
                    </a:lnTo>
                    <a:cubicBezTo>
                      <a:pt x="687" y="11330"/>
                      <a:pt x="554" y="11196"/>
                      <a:pt x="554" y="11036"/>
                    </a:cubicBezTo>
                    <a:lnTo>
                      <a:pt x="554" y="848"/>
                    </a:lnTo>
                    <a:cubicBezTo>
                      <a:pt x="554" y="687"/>
                      <a:pt x="687" y="554"/>
                      <a:pt x="848" y="554"/>
                    </a:cubicBezTo>
                    <a:lnTo>
                      <a:pt x="11036" y="554"/>
                    </a:lnTo>
                    <a:cubicBezTo>
                      <a:pt x="11196" y="554"/>
                      <a:pt x="11330" y="687"/>
                      <a:pt x="11330" y="848"/>
                    </a:cubicBezTo>
                    <a:lnTo>
                      <a:pt x="11330" y="3105"/>
                    </a:lnTo>
                    <a:cubicBezTo>
                      <a:pt x="11330" y="3257"/>
                      <a:pt x="11455" y="3382"/>
                      <a:pt x="11607" y="3382"/>
                    </a:cubicBezTo>
                    <a:cubicBezTo>
                      <a:pt x="11767" y="3382"/>
                      <a:pt x="11892" y="3257"/>
                      <a:pt x="11892" y="3105"/>
                    </a:cubicBezTo>
                    <a:lnTo>
                      <a:pt x="11892" y="848"/>
                    </a:lnTo>
                    <a:cubicBezTo>
                      <a:pt x="11892" y="375"/>
                      <a:pt x="11509" y="1"/>
                      <a:pt x="110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"/>
              <p:cNvSpPr/>
              <p:nvPr/>
            </p:nvSpPr>
            <p:spPr>
              <a:xfrm>
                <a:off x="4345800" y="2396150"/>
                <a:ext cx="219275" cy="198075"/>
              </a:xfrm>
              <a:custGeom>
                <a:rect b="b" l="l" r="r" t="t"/>
                <a:pathLst>
                  <a:path extrusionOk="0" h="7923" w="8771">
                    <a:moveTo>
                      <a:pt x="8485" y="0"/>
                    </a:moveTo>
                    <a:cubicBezTo>
                      <a:pt x="8333" y="0"/>
                      <a:pt x="8208" y="125"/>
                      <a:pt x="8208" y="277"/>
                    </a:cubicBezTo>
                    <a:lnTo>
                      <a:pt x="8208" y="7075"/>
                    </a:lnTo>
                    <a:cubicBezTo>
                      <a:pt x="8208" y="7235"/>
                      <a:pt x="8074" y="7369"/>
                      <a:pt x="7914" y="7369"/>
                    </a:cubicBezTo>
                    <a:lnTo>
                      <a:pt x="277" y="7369"/>
                    </a:lnTo>
                    <a:cubicBezTo>
                      <a:pt x="126" y="7369"/>
                      <a:pt x="1" y="7494"/>
                      <a:pt x="1" y="7646"/>
                    </a:cubicBezTo>
                    <a:cubicBezTo>
                      <a:pt x="1" y="7797"/>
                      <a:pt x="126" y="7922"/>
                      <a:pt x="277" y="7922"/>
                    </a:cubicBezTo>
                    <a:lnTo>
                      <a:pt x="7914" y="7922"/>
                    </a:lnTo>
                    <a:cubicBezTo>
                      <a:pt x="8387" y="7922"/>
                      <a:pt x="8770" y="7548"/>
                      <a:pt x="8770" y="7075"/>
                    </a:cubicBezTo>
                    <a:lnTo>
                      <a:pt x="8770" y="277"/>
                    </a:lnTo>
                    <a:cubicBezTo>
                      <a:pt x="8770" y="125"/>
                      <a:pt x="8645" y="0"/>
                      <a:pt x="84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"/>
              <p:cNvSpPr/>
              <p:nvPr/>
            </p:nvSpPr>
            <p:spPr>
              <a:xfrm>
                <a:off x="4310575" y="2354900"/>
                <a:ext cx="13850" cy="181550"/>
              </a:xfrm>
              <a:custGeom>
                <a:rect b="b" l="l" r="r" t="t"/>
                <a:pathLst>
                  <a:path extrusionOk="0" h="7262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77" y="7262"/>
                    </a:cubicBezTo>
                    <a:cubicBezTo>
                      <a:pt x="429" y="7262"/>
                      <a:pt x="553" y="7137"/>
                      <a:pt x="553" y="6985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"/>
              <p:cNvSpPr/>
              <p:nvPr/>
            </p:nvSpPr>
            <p:spPr>
              <a:xfrm>
                <a:off x="4508175" y="2354900"/>
                <a:ext cx="14075" cy="181550"/>
              </a:xfrm>
              <a:custGeom>
                <a:rect b="b" l="l" r="r" t="t"/>
                <a:pathLst>
                  <a:path extrusionOk="0" h="7262" w="563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6985"/>
                    </a:lnTo>
                    <a:cubicBezTo>
                      <a:pt x="0" y="7137"/>
                      <a:pt x="125" y="7262"/>
                      <a:pt x="286" y="7262"/>
                    </a:cubicBezTo>
                    <a:cubicBezTo>
                      <a:pt x="437" y="7262"/>
                      <a:pt x="562" y="7137"/>
                      <a:pt x="562" y="6985"/>
                    </a:cubicBezTo>
                    <a:lnTo>
                      <a:pt x="562" y="277"/>
                    </a:lnTo>
                    <a:cubicBezTo>
                      <a:pt x="562" y="125"/>
                      <a:pt x="437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4325525" y="2339725"/>
                <a:ext cx="181550" cy="14075"/>
              </a:xfrm>
              <a:custGeom>
                <a:rect b="b" l="l" r="r" t="t"/>
                <a:pathLst>
                  <a:path extrusionOk="0" h="563" w="7262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8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8"/>
                      <a:pt x="7262" y="286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"/>
              <p:cNvSpPr/>
              <p:nvPr/>
            </p:nvSpPr>
            <p:spPr>
              <a:xfrm>
                <a:off x="4325525" y="2537550"/>
                <a:ext cx="181550" cy="14075"/>
              </a:xfrm>
              <a:custGeom>
                <a:rect b="b" l="l" r="r" t="t"/>
                <a:pathLst>
                  <a:path extrusionOk="0" h="563" w="7262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6985" y="562"/>
                    </a:lnTo>
                    <a:cubicBezTo>
                      <a:pt x="7137" y="562"/>
                      <a:pt x="7262" y="437"/>
                      <a:pt x="7262" y="277"/>
                    </a:cubicBezTo>
                    <a:cubicBezTo>
                      <a:pt x="7262" y="125"/>
                      <a:pt x="7137" y="0"/>
                      <a:pt x="6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"/>
              <p:cNvSpPr/>
              <p:nvPr/>
            </p:nvSpPr>
            <p:spPr>
              <a:xfrm>
                <a:off x="4417625" y="2366275"/>
                <a:ext cx="78750" cy="78750"/>
              </a:xfrm>
              <a:custGeom>
                <a:rect b="b" l="l" r="r" t="t"/>
                <a:pathLst>
                  <a:path extrusionOk="0" h="3150" w="3150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2587" y="562"/>
                    </a:lnTo>
                    <a:lnTo>
                      <a:pt x="2587" y="2873"/>
                    </a:lnTo>
                    <a:cubicBezTo>
                      <a:pt x="2587" y="3024"/>
                      <a:pt x="2712" y="3149"/>
                      <a:pt x="2873" y="3149"/>
                    </a:cubicBezTo>
                    <a:cubicBezTo>
                      <a:pt x="3025" y="3149"/>
                      <a:pt x="3150" y="3024"/>
                      <a:pt x="3150" y="2873"/>
                    </a:cubicBezTo>
                    <a:lnTo>
                      <a:pt x="3150" y="277"/>
                    </a:lnTo>
                    <a:cubicBezTo>
                      <a:pt x="3150" y="125"/>
                      <a:pt x="3025" y="0"/>
                      <a:pt x="28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4336450" y="2465950"/>
                <a:ext cx="59125" cy="59125"/>
              </a:xfrm>
              <a:custGeom>
                <a:rect b="b" l="l" r="r" t="t"/>
                <a:pathLst>
                  <a:path extrusionOk="0" h="2365" w="2365">
                    <a:moveTo>
                      <a:pt x="1758" y="554"/>
                    </a:moveTo>
                    <a:cubicBezTo>
                      <a:pt x="1784" y="554"/>
                      <a:pt x="1802" y="581"/>
                      <a:pt x="1802" y="607"/>
                    </a:cubicBezTo>
                    <a:lnTo>
                      <a:pt x="1802" y="1758"/>
                    </a:lnTo>
                    <a:cubicBezTo>
                      <a:pt x="1802" y="1785"/>
                      <a:pt x="1784" y="1803"/>
                      <a:pt x="1758" y="1803"/>
                    </a:cubicBezTo>
                    <a:lnTo>
                      <a:pt x="607" y="1803"/>
                    </a:lnTo>
                    <a:cubicBezTo>
                      <a:pt x="580" y="1803"/>
                      <a:pt x="553" y="1785"/>
                      <a:pt x="553" y="1758"/>
                    </a:cubicBezTo>
                    <a:lnTo>
                      <a:pt x="553" y="607"/>
                    </a:lnTo>
                    <a:cubicBezTo>
                      <a:pt x="553" y="581"/>
                      <a:pt x="580" y="554"/>
                      <a:pt x="607" y="554"/>
                    </a:cubicBezTo>
                    <a:close/>
                    <a:moveTo>
                      <a:pt x="607" y="1"/>
                    </a:moveTo>
                    <a:cubicBezTo>
                      <a:pt x="268" y="1"/>
                      <a:pt x="0" y="268"/>
                      <a:pt x="0" y="607"/>
                    </a:cubicBezTo>
                    <a:lnTo>
                      <a:pt x="0" y="1758"/>
                    </a:lnTo>
                    <a:cubicBezTo>
                      <a:pt x="0" y="2088"/>
                      <a:pt x="268" y="2365"/>
                      <a:pt x="607" y="2365"/>
                    </a:cubicBezTo>
                    <a:lnTo>
                      <a:pt x="1758" y="2365"/>
                    </a:lnTo>
                    <a:cubicBezTo>
                      <a:pt x="2088" y="2365"/>
                      <a:pt x="2364" y="2088"/>
                      <a:pt x="2364" y="1758"/>
                    </a:cubicBezTo>
                    <a:lnTo>
                      <a:pt x="2364" y="607"/>
                    </a:lnTo>
                    <a:cubicBezTo>
                      <a:pt x="2364" y="268"/>
                      <a:pt x="2088" y="1"/>
                      <a:pt x="17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69" name="Google Shape;369;p1"/>
          <p:cNvCxnSpPr/>
          <p:nvPr/>
        </p:nvCxnSpPr>
        <p:spPr>
          <a:xfrm rot="10800000">
            <a:off x="4326926" y="1667331"/>
            <a:ext cx="16062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0" name="Google Shape;3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619" y="1456411"/>
            <a:ext cx="3858431" cy="385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"/>
          <p:cNvSpPr txBox="1"/>
          <p:nvPr/>
        </p:nvSpPr>
        <p:spPr>
          <a:xfrm>
            <a:off x="713224" y="66133"/>
            <a:ext cx="2063678" cy="9006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25</a:t>
            </a:r>
            <a:r>
              <a:rPr b="0" i="0" lang="en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r>
              <a:rPr b="0" i="0" lang="en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.2023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fbdcc484a7_5_138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Bild-Vorverarbeitung</a:t>
            </a:r>
            <a:endParaRPr/>
          </a:p>
        </p:txBody>
      </p:sp>
      <p:sp>
        <p:nvSpPr>
          <p:cNvPr id="762" name="Google Shape;762;g1fbdcc484a7_5_138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pic>
        <p:nvPicPr>
          <p:cNvPr id="763" name="Google Shape;763;g1fbdcc484a7_5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13" y="2055475"/>
            <a:ext cx="7721574" cy="21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fbdcc484a7_5_51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769" name="Google Shape;769;g1fbdcc484a7_5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114" y="1211525"/>
            <a:ext cx="3146725" cy="30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fbdcc484a7_5_51"/>
          <p:cNvSpPr/>
          <p:nvPr/>
        </p:nvSpPr>
        <p:spPr>
          <a:xfrm>
            <a:off x="1139350" y="1435274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1fbdcc484a7_5_51"/>
          <p:cNvSpPr txBox="1"/>
          <p:nvPr/>
        </p:nvSpPr>
        <p:spPr>
          <a:xfrm>
            <a:off x="3759175" y="4408425"/>
            <a:ext cx="23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https://bit.ly/3J8rGA5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fcbfff692e_3_27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1fcbfff692e_3_27"/>
          <p:cNvSpPr txBox="1"/>
          <p:nvPr>
            <p:ph idx="1" type="body"/>
          </p:nvPr>
        </p:nvSpPr>
        <p:spPr>
          <a:xfrm>
            <a:off x="713225" y="1670575"/>
            <a:ext cx="4253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fcbfff692e_3_27"/>
          <p:cNvSpPr/>
          <p:nvPr>
            <p:ph idx="2" type="pic"/>
          </p:nvPr>
        </p:nvSpPr>
        <p:spPr>
          <a:xfrm>
            <a:off x="5138050" y="1213950"/>
            <a:ext cx="2886600" cy="2715600"/>
          </a:xfrm>
          <a:prstGeom prst="decagon">
            <a:avLst>
              <a:gd fmla="val 105146" name="vf"/>
            </a:avLst>
          </a:prstGeom>
        </p:spPr>
      </p:sp>
      <p:pic>
        <p:nvPicPr>
          <p:cNvPr id="779" name="Google Shape;779;g1fcbfff692e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791" y="0"/>
            <a:ext cx="231306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1fcbfff692e_3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16" y="0"/>
            <a:ext cx="23130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"/>
          <p:cNvSpPr txBox="1"/>
          <p:nvPr>
            <p:ph type="title"/>
          </p:nvPr>
        </p:nvSpPr>
        <p:spPr>
          <a:xfrm>
            <a:off x="722375" y="572425"/>
            <a:ext cx="38496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000"/>
              <a:t>Danke für eure Aufmerksamkeit!</a:t>
            </a:r>
            <a:endParaRPr sz="4000"/>
          </a:p>
        </p:txBody>
      </p:sp>
      <p:cxnSp>
        <p:nvCxnSpPr>
          <p:cNvPr id="786" name="Google Shape;786;p12"/>
          <p:cNvCxnSpPr/>
          <p:nvPr/>
        </p:nvCxnSpPr>
        <p:spPr>
          <a:xfrm rot="10800000">
            <a:off x="4340600" y="1220625"/>
            <a:ext cx="4578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7" name="Google Shape;787;p12"/>
          <p:cNvSpPr/>
          <p:nvPr/>
        </p:nvSpPr>
        <p:spPr>
          <a:xfrm>
            <a:off x="6742488" y="7659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Google Shape;788;p12"/>
          <p:cNvCxnSpPr/>
          <p:nvPr/>
        </p:nvCxnSpPr>
        <p:spPr>
          <a:xfrm rot="10800000">
            <a:off x="844450" y="2010725"/>
            <a:ext cx="10671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95FFD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/>
          <p:nvPr/>
        </p:nvSpPr>
        <p:spPr>
          <a:xfrm>
            <a:off x="2854425" y="998250"/>
            <a:ext cx="2143392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77" name="Google Shape;377;p2"/>
          <p:cNvSpPr txBox="1"/>
          <p:nvPr>
            <p:ph idx="15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Gliederung</a:t>
            </a:r>
            <a:endParaRPr/>
          </a:p>
        </p:txBody>
      </p:sp>
      <p:sp>
        <p:nvSpPr>
          <p:cNvPr id="378" name="Google Shape;378;p2"/>
          <p:cNvSpPr txBox="1"/>
          <p:nvPr>
            <p:ph type="title"/>
          </p:nvPr>
        </p:nvSpPr>
        <p:spPr>
          <a:xfrm flipH="1">
            <a:off x="2644250" y="17227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9" name="Google Shape;379;p2"/>
          <p:cNvSpPr txBox="1"/>
          <p:nvPr>
            <p:ph idx="1" type="subTitle"/>
          </p:nvPr>
        </p:nvSpPr>
        <p:spPr>
          <a:xfrm flipH="1">
            <a:off x="713223" y="1722725"/>
            <a:ext cx="1931023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Daten</a:t>
            </a:r>
            <a:endParaRPr/>
          </a:p>
        </p:txBody>
      </p:sp>
      <p:sp>
        <p:nvSpPr>
          <p:cNvPr id="380" name="Google Shape;380;p2"/>
          <p:cNvSpPr txBox="1"/>
          <p:nvPr>
            <p:ph idx="2" type="subTitle"/>
          </p:nvPr>
        </p:nvSpPr>
        <p:spPr>
          <a:xfrm flipH="1">
            <a:off x="713225" y="2046325"/>
            <a:ext cx="1931024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Der Fashion MNIST</a:t>
            </a:r>
            <a:endParaRPr/>
          </a:p>
        </p:txBody>
      </p:sp>
      <p:sp>
        <p:nvSpPr>
          <p:cNvPr id="381" name="Google Shape;381;p2"/>
          <p:cNvSpPr txBox="1"/>
          <p:nvPr>
            <p:ph idx="3" type="title"/>
          </p:nvPr>
        </p:nvSpPr>
        <p:spPr>
          <a:xfrm flipH="1">
            <a:off x="2644275" y="32495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2" name="Google Shape;382;p2"/>
          <p:cNvSpPr txBox="1"/>
          <p:nvPr>
            <p:ph idx="4" type="subTitle"/>
          </p:nvPr>
        </p:nvSpPr>
        <p:spPr>
          <a:xfrm flipH="1">
            <a:off x="713223" y="3146959"/>
            <a:ext cx="1931022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Die Modelle</a:t>
            </a:r>
            <a:endParaRPr/>
          </a:p>
        </p:txBody>
      </p:sp>
      <p:sp>
        <p:nvSpPr>
          <p:cNvPr id="383" name="Google Shape;383;p2"/>
          <p:cNvSpPr txBox="1"/>
          <p:nvPr>
            <p:ph idx="5" type="subTitle"/>
          </p:nvPr>
        </p:nvSpPr>
        <p:spPr>
          <a:xfrm flipH="1">
            <a:off x="713225" y="3555487"/>
            <a:ext cx="1931021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Kurzvorstellung und Ergebnisse</a:t>
            </a:r>
            <a:endParaRPr/>
          </a:p>
        </p:txBody>
      </p:sp>
      <p:sp>
        <p:nvSpPr>
          <p:cNvPr id="384" name="Google Shape;384;p2"/>
          <p:cNvSpPr txBox="1"/>
          <p:nvPr>
            <p:ph idx="6" type="title"/>
          </p:nvPr>
        </p:nvSpPr>
        <p:spPr>
          <a:xfrm>
            <a:off x="4655870" y="17227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5" name="Google Shape;385;p2"/>
          <p:cNvSpPr txBox="1"/>
          <p:nvPr>
            <p:ph idx="7" type="subTitle"/>
          </p:nvPr>
        </p:nvSpPr>
        <p:spPr>
          <a:xfrm>
            <a:off x="6210900" y="1686125"/>
            <a:ext cx="3104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Herausforderungen</a:t>
            </a:r>
            <a:endParaRPr/>
          </a:p>
        </p:txBody>
      </p:sp>
      <p:sp>
        <p:nvSpPr>
          <p:cNvPr id="386" name="Google Shape;386;p2"/>
          <p:cNvSpPr txBox="1"/>
          <p:nvPr>
            <p:ph idx="8" type="subTitle"/>
          </p:nvPr>
        </p:nvSpPr>
        <p:spPr>
          <a:xfrm>
            <a:off x="6331958" y="2046325"/>
            <a:ext cx="20520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Kritische Reflexion</a:t>
            </a:r>
            <a:endParaRPr/>
          </a:p>
        </p:txBody>
      </p:sp>
      <p:sp>
        <p:nvSpPr>
          <p:cNvPr id="387" name="Google Shape;387;p2"/>
          <p:cNvSpPr txBox="1"/>
          <p:nvPr>
            <p:ph idx="9" type="title"/>
          </p:nvPr>
        </p:nvSpPr>
        <p:spPr>
          <a:xfrm>
            <a:off x="4655845" y="3249525"/>
            <a:ext cx="1676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8" name="Google Shape;388;p2"/>
          <p:cNvSpPr txBox="1"/>
          <p:nvPr>
            <p:ph idx="13" type="subTitle"/>
          </p:nvPr>
        </p:nvSpPr>
        <p:spPr>
          <a:xfrm>
            <a:off x="6417365" y="3249525"/>
            <a:ext cx="2981452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Die Anwendung</a:t>
            </a:r>
            <a:endParaRPr/>
          </a:p>
        </p:txBody>
      </p:sp>
      <p:sp>
        <p:nvSpPr>
          <p:cNvPr id="389" name="Google Shape;389;p2"/>
          <p:cNvSpPr txBox="1"/>
          <p:nvPr>
            <p:ph idx="14" type="subTitle"/>
          </p:nvPr>
        </p:nvSpPr>
        <p:spPr>
          <a:xfrm>
            <a:off x="6331947" y="3507850"/>
            <a:ext cx="2402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Modelle, Streamlit</a:t>
            </a:r>
            <a:endParaRPr/>
          </a:p>
        </p:txBody>
      </p:sp>
      <p:cxnSp>
        <p:nvCxnSpPr>
          <p:cNvPr id="390" name="Google Shape;390;p2"/>
          <p:cNvCxnSpPr/>
          <p:nvPr/>
        </p:nvCxnSpPr>
        <p:spPr>
          <a:xfrm rot="10800000">
            <a:off x="820750" y="948675"/>
            <a:ext cx="791400" cy="0"/>
          </a:xfrm>
          <a:prstGeom prst="straightConnector1">
            <a:avLst/>
          </a:prstGeom>
          <a:noFill/>
          <a:ln cap="flat" cmpd="sng" w="381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2"/>
          <p:cNvSpPr/>
          <p:nvPr/>
        </p:nvSpPr>
        <p:spPr>
          <a:xfrm>
            <a:off x="6842050" y="3295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2"/>
          <p:cNvGrpSpPr/>
          <p:nvPr/>
        </p:nvGrpSpPr>
        <p:grpSpPr>
          <a:xfrm rot="1189201">
            <a:off x="7018406" y="563527"/>
            <a:ext cx="688347" cy="572675"/>
            <a:chOff x="3155625" y="1773900"/>
            <a:chExt cx="496375" cy="412963"/>
          </a:xfrm>
        </p:grpSpPr>
        <p:sp>
          <p:nvSpPr>
            <p:cNvPr id="393" name="Google Shape;393;p2"/>
            <p:cNvSpPr/>
            <p:nvPr/>
          </p:nvSpPr>
          <p:spPr>
            <a:xfrm>
              <a:off x="3163550" y="1773900"/>
              <a:ext cx="488450" cy="394525"/>
            </a:xfrm>
            <a:custGeom>
              <a:rect b="b" l="l" r="r" t="t"/>
              <a:pathLst>
                <a:path extrusionOk="0" h="15781" w="19538">
                  <a:moveTo>
                    <a:pt x="10384" y="1"/>
                  </a:moveTo>
                  <a:cubicBezTo>
                    <a:pt x="7280" y="1"/>
                    <a:pt x="4702" y="2186"/>
                    <a:pt x="4077" y="5095"/>
                  </a:cubicBezTo>
                  <a:cubicBezTo>
                    <a:pt x="3765" y="4997"/>
                    <a:pt x="3435" y="4952"/>
                    <a:pt x="3087" y="4952"/>
                  </a:cubicBezTo>
                  <a:cubicBezTo>
                    <a:pt x="1392" y="4988"/>
                    <a:pt x="9" y="6379"/>
                    <a:pt x="0" y="8074"/>
                  </a:cubicBezTo>
                  <a:cubicBezTo>
                    <a:pt x="0" y="8217"/>
                    <a:pt x="0" y="8360"/>
                    <a:pt x="18" y="8494"/>
                  </a:cubicBezTo>
                  <a:cubicBezTo>
                    <a:pt x="107" y="9145"/>
                    <a:pt x="661" y="9636"/>
                    <a:pt x="1321" y="9636"/>
                  </a:cubicBezTo>
                  <a:lnTo>
                    <a:pt x="8627" y="9636"/>
                  </a:lnTo>
                  <a:lnTo>
                    <a:pt x="8627" y="14783"/>
                  </a:lnTo>
                  <a:cubicBezTo>
                    <a:pt x="8627" y="15015"/>
                    <a:pt x="8734" y="15229"/>
                    <a:pt x="8912" y="15363"/>
                  </a:cubicBezTo>
                  <a:lnTo>
                    <a:pt x="9430" y="15746"/>
                  </a:lnTo>
                  <a:cubicBezTo>
                    <a:pt x="9459" y="15770"/>
                    <a:pt x="9491" y="15780"/>
                    <a:pt x="9523" y="15780"/>
                  </a:cubicBezTo>
                  <a:cubicBezTo>
                    <a:pt x="9599" y="15780"/>
                    <a:pt x="9671" y="15719"/>
                    <a:pt x="9671" y="15630"/>
                  </a:cubicBezTo>
                  <a:lnTo>
                    <a:pt x="9671" y="9636"/>
                  </a:lnTo>
                  <a:lnTo>
                    <a:pt x="11062" y="9636"/>
                  </a:lnTo>
                  <a:lnTo>
                    <a:pt x="11080" y="15497"/>
                  </a:lnTo>
                  <a:cubicBezTo>
                    <a:pt x="11080" y="15665"/>
                    <a:pt x="11218" y="15777"/>
                    <a:pt x="11363" y="15777"/>
                  </a:cubicBezTo>
                  <a:cubicBezTo>
                    <a:pt x="11433" y="15777"/>
                    <a:pt x="11504" y="15751"/>
                    <a:pt x="11562" y="15693"/>
                  </a:cubicBezTo>
                  <a:lnTo>
                    <a:pt x="13578" y="13668"/>
                  </a:lnTo>
                  <a:cubicBezTo>
                    <a:pt x="13748" y="13498"/>
                    <a:pt x="13623" y="13204"/>
                    <a:pt x="13382" y="13204"/>
                  </a:cubicBezTo>
                  <a:lnTo>
                    <a:pt x="12124" y="13213"/>
                  </a:lnTo>
                  <a:lnTo>
                    <a:pt x="12106" y="9636"/>
                  </a:lnTo>
                  <a:lnTo>
                    <a:pt x="18181" y="9636"/>
                  </a:lnTo>
                  <a:cubicBezTo>
                    <a:pt x="18940" y="9636"/>
                    <a:pt x="19537" y="8993"/>
                    <a:pt x="19484" y="8235"/>
                  </a:cubicBezTo>
                  <a:cubicBezTo>
                    <a:pt x="19484" y="8226"/>
                    <a:pt x="19484" y="8217"/>
                    <a:pt x="19484" y="8208"/>
                  </a:cubicBezTo>
                  <a:cubicBezTo>
                    <a:pt x="19395" y="7227"/>
                    <a:pt x="18494" y="6344"/>
                    <a:pt x="17512" y="6272"/>
                  </a:cubicBezTo>
                  <a:cubicBezTo>
                    <a:pt x="17462" y="6269"/>
                    <a:pt x="17412" y="6267"/>
                    <a:pt x="17363" y="6267"/>
                  </a:cubicBezTo>
                  <a:cubicBezTo>
                    <a:pt x="17175" y="6267"/>
                    <a:pt x="16995" y="6292"/>
                    <a:pt x="16825" y="6335"/>
                  </a:cubicBezTo>
                  <a:cubicBezTo>
                    <a:pt x="16772" y="2829"/>
                    <a:pt x="13908" y="1"/>
                    <a:pt x="10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" name="Google Shape;394;p2"/>
            <p:cNvGrpSpPr/>
            <p:nvPr/>
          </p:nvGrpSpPr>
          <p:grpSpPr>
            <a:xfrm>
              <a:off x="3155625" y="1798538"/>
              <a:ext cx="477075" cy="388325"/>
              <a:chOff x="2308475" y="1609975"/>
              <a:chExt cx="477075" cy="388325"/>
            </a:xfrm>
          </p:grpSpPr>
          <p:sp>
            <p:nvSpPr>
              <p:cNvPr id="395" name="Google Shape;395;p2"/>
              <p:cNvSpPr/>
              <p:nvPr/>
            </p:nvSpPr>
            <p:spPr>
              <a:xfrm>
                <a:off x="2308475" y="1660025"/>
                <a:ext cx="392975" cy="338275"/>
              </a:xfrm>
              <a:custGeom>
                <a:rect b="b" l="l" r="r" t="t"/>
                <a:pathLst>
                  <a:path extrusionOk="0" h="13531" w="15719">
                    <a:moveTo>
                      <a:pt x="11053" y="3271"/>
                    </a:moveTo>
                    <a:lnTo>
                      <a:pt x="11321" y="3467"/>
                    </a:lnTo>
                    <a:cubicBezTo>
                      <a:pt x="11428" y="3548"/>
                      <a:pt x="11490" y="3673"/>
                      <a:pt x="11490" y="3798"/>
                    </a:cubicBezTo>
                    <a:lnTo>
                      <a:pt x="11490" y="10818"/>
                    </a:lnTo>
                    <a:cubicBezTo>
                      <a:pt x="11490" y="10979"/>
                      <a:pt x="11615" y="11104"/>
                      <a:pt x="11767" y="11104"/>
                    </a:cubicBezTo>
                    <a:lnTo>
                      <a:pt x="12909" y="11104"/>
                    </a:lnTo>
                    <a:lnTo>
                      <a:pt x="11053" y="12951"/>
                    </a:lnTo>
                    <a:lnTo>
                      <a:pt x="11053" y="3271"/>
                    </a:lnTo>
                    <a:close/>
                    <a:moveTo>
                      <a:pt x="5616" y="0"/>
                    </a:moveTo>
                    <a:cubicBezTo>
                      <a:pt x="5540" y="0"/>
                      <a:pt x="5463" y="29"/>
                      <a:pt x="5406" y="86"/>
                    </a:cubicBezTo>
                    <a:cubicBezTo>
                      <a:pt x="4710" y="854"/>
                      <a:pt x="4211" y="1781"/>
                      <a:pt x="3952" y="2781"/>
                    </a:cubicBezTo>
                    <a:cubicBezTo>
                      <a:pt x="3742" y="2734"/>
                      <a:pt x="3525" y="2708"/>
                      <a:pt x="3307" y="2708"/>
                    </a:cubicBezTo>
                    <a:cubicBezTo>
                      <a:pt x="3275" y="2708"/>
                      <a:pt x="3243" y="2708"/>
                      <a:pt x="3212" y="2709"/>
                    </a:cubicBezTo>
                    <a:cubicBezTo>
                      <a:pt x="2355" y="2718"/>
                      <a:pt x="1552" y="3066"/>
                      <a:pt x="955" y="3673"/>
                    </a:cubicBezTo>
                    <a:cubicBezTo>
                      <a:pt x="348" y="4279"/>
                      <a:pt x="9" y="5091"/>
                      <a:pt x="0" y="5939"/>
                    </a:cubicBezTo>
                    <a:cubicBezTo>
                      <a:pt x="0" y="6081"/>
                      <a:pt x="9" y="6233"/>
                      <a:pt x="27" y="6376"/>
                    </a:cubicBezTo>
                    <a:cubicBezTo>
                      <a:pt x="125" y="7134"/>
                      <a:pt x="767" y="7705"/>
                      <a:pt x="1534" y="7705"/>
                    </a:cubicBezTo>
                    <a:lnTo>
                      <a:pt x="8190" y="7705"/>
                    </a:lnTo>
                    <a:lnTo>
                      <a:pt x="8190" y="8410"/>
                    </a:lnTo>
                    <a:cubicBezTo>
                      <a:pt x="8190" y="8561"/>
                      <a:pt x="8314" y="8686"/>
                      <a:pt x="8466" y="8686"/>
                    </a:cubicBezTo>
                    <a:cubicBezTo>
                      <a:pt x="8618" y="8686"/>
                      <a:pt x="8743" y="8561"/>
                      <a:pt x="8743" y="8410"/>
                    </a:cubicBezTo>
                    <a:lnTo>
                      <a:pt x="8743" y="5287"/>
                    </a:lnTo>
                    <a:cubicBezTo>
                      <a:pt x="8743" y="5127"/>
                      <a:pt x="8618" y="5002"/>
                      <a:pt x="8466" y="5002"/>
                    </a:cubicBezTo>
                    <a:lnTo>
                      <a:pt x="7324" y="5002"/>
                    </a:lnTo>
                    <a:lnTo>
                      <a:pt x="9180" y="3155"/>
                    </a:lnTo>
                    <a:lnTo>
                      <a:pt x="9180" y="12835"/>
                    </a:lnTo>
                    <a:lnTo>
                      <a:pt x="8912" y="12638"/>
                    </a:lnTo>
                    <a:cubicBezTo>
                      <a:pt x="8805" y="12558"/>
                      <a:pt x="8743" y="12433"/>
                      <a:pt x="8743" y="12308"/>
                    </a:cubicBezTo>
                    <a:lnTo>
                      <a:pt x="8743" y="9552"/>
                    </a:lnTo>
                    <a:cubicBezTo>
                      <a:pt x="8743" y="9391"/>
                      <a:pt x="8618" y="9266"/>
                      <a:pt x="8466" y="9266"/>
                    </a:cubicBezTo>
                    <a:cubicBezTo>
                      <a:pt x="8314" y="9266"/>
                      <a:pt x="8190" y="9391"/>
                      <a:pt x="8190" y="9552"/>
                    </a:cubicBezTo>
                    <a:lnTo>
                      <a:pt x="8190" y="12308"/>
                    </a:lnTo>
                    <a:cubicBezTo>
                      <a:pt x="8190" y="12612"/>
                      <a:pt x="8332" y="12897"/>
                      <a:pt x="8573" y="13084"/>
                    </a:cubicBezTo>
                    <a:lnTo>
                      <a:pt x="9055" y="13450"/>
                    </a:lnTo>
                    <a:cubicBezTo>
                      <a:pt x="9135" y="13504"/>
                      <a:pt x="9224" y="13530"/>
                      <a:pt x="9314" y="13530"/>
                    </a:cubicBezTo>
                    <a:cubicBezTo>
                      <a:pt x="9376" y="13530"/>
                      <a:pt x="9439" y="13521"/>
                      <a:pt x="9501" y="13486"/>
                    </a:cubicBezTo>
                    <a:cubicBezTo>
                      <a:pt x="9644" y="13414"/>
                      <a:pt x="9733" y="13272"/>
                      <a:pt x="9733" y="13111"/>
                    </a:cubicBezTo>
                    <a:lnTo>
                      <a:pt x="9733" y="7705"/>
                    </a:lnTo>
                    <a:lnTo>
                      <a:pt x="10500" y="7705"/>
                    </a:lnTo>
                    <a:lnTo>
                      <a:pt x="10500" y="12986"/>
                    </a:lnTo>
                    <a:cubicBezTo>
                      <a:pt x="10500" y="13209"/>
                      <a:pt x="10634" y="13405"/>
                      <a:pt x="10830" y="13495"/>
                    </a:cubicBezTo>
                    <a:cubicBezTo>
                      <a:pt x="10902" y="13521"/>
                      <a:pt x="10973" y="13530"/>
                      <a:pt x="11044" y="13530"/>
                    </a:cubicBezTo>
                    <a:cubicBezTo>
                      <a:pt x="11187" y="13530"/>
                      <a:pt x="11321" y="13477"/>
                      <a:pt x="11428" y="13370"/>
                    </a:cubicBezTo>
                    <a:lnTo>
                      <a:pt x="13346" y="11452"/>
                    </a:lnTo>
                    <a:cubicBezTo>
                      <a:pt x="13498" y="11300"/>
                      <a:pt x="13542" y="11077"/>
                      <a:pt x="13462" y="10872"/>
                    </a:cubicBezTo>
                    <a:cubicBezTo>
                      <a:pt x="13373" y="10676"/>
                      <a:pt x="13185" y="10542"/>
                      <a:pt x="12962" y="10542"/>
                    </a:cubicBezTo>
                    <a:lnTo>
                      <a:pt x="12043" y="10542"/>
                    </a:lnTo>
                    <a:lnTo>
                      <a:pt x="12043" y="7705"/>
                    </a:lnTo>
                    <a:lnTo>
                      <a:pt x="15442" y="7705"/>
                    </a:lnTo>
                    <a:cubicBezTo>
                      <a:pt x="15594" y="7705"/>
                      <a:pt x="15719" y="7580"/>
                      <a:pt x="15719" y="7419"/>
                    </a:cubicBezTo>
                    <a:cubicBezTo>
                      <a:pt x="15719" y="7268"/>
                      <a:pt x="15594" y="7143"/>
                      <a:pt x="15442" y="7143"/>
                    </a:cubicBezTo>
                    <a:lnTo>
                      <a:pt x="12043" y="7143"/>
                    </a:lnTo>
                    <a:lnTo>
                      <a:pt x="12043" y="3798"/>
                    </a:lnTo>
                    <a:cubicBezTo>
                      <a:pt x="12043" y="3494"/>
                      <a:pt x="11901" y="3209"/>
                      <a:pt x="11660" y="3021"/>
                    </a:cubicBezTo>
                    <a:lnTo>
                      <a:pt x="11178" y="2656"/>
                    </a:lnTo>
                    <a:cubicBezTo>
                      <a:pt x="11102" y="2600"/>
                      <a:pt x="11015" y="2573"/>
                      <a:pt x="10928" y="2573"/>
                    </a:cubicBezTo>
                    <a:cubicBezTo>
                      <a:pt x="10861" y="2573"/>
                      <a:pt x="10794" y="2589"/>
                      <a:pt x="10732" y="2620"/>
                    </a:cubicBezTo>
                    <a:cubicBezTo>
                      <a:pt x="10589" y="2691"/>
                      <a:pt x="10500" y="2834"/>
                      <a:pt x="10500" y="2995"/>
                    </a:cubicBezTo>
                    <a:lnTo>
                      <a:pt x="10500" y="7143"/>
                    </a:lnTo>
                    <a:lnTo>
                      <a:pt x="9733" y="7143"/>
                    </a:lnTo>
                    <a:lnTo>
                      <a:pt x="9733" y="3120"/>
                    </a:lnTo>
                    <a:cubicBezTo>
                      <a:pt x="9733" y="2897"/>
                      <a:pt x="9599" y="2700"/>
                      <a:pt x="9403" y="2611"/>
                    </a:cubicBezTo>
                    <a:cubicBezTo>
                      <a:pt x="9336" y="2585"/>
                      <a:pt x="9267" y="2572"/>
                      <a:pt x="9198" y="2572"/>
                    </a:cubicBezTo>
                    <a:cubicBezTo>
                      <a:pt x="9054" y="2572"/>
                      <a:pt x="8913" y="2628"/>
                      <a:pt x="8805" y="2736"/>
                    </a:cubicBezTo>
                    <a:lnTo>
                      <a:pt x="6887" y="4654"/>
                    </a:lnTo>
                    <a:cubicBezTo>
                      <a:pt x="6735" y="4806"/>
                      <a:pt x="6691" y="5029"/>
                      <a:pt x="6771" y="5234"/>
                    </a:cubicBezTo>
                    <a:cubicBezTo>
                      <a:pt x="6860" y="5430"/>
                      <a:pt x="7048" y="5564"/>
                      <a:pt x="7271" y="5564"/>
                    </a:cubicBezTo>
                    <a:lnTo>
                      <a:pt x="8190" y="5564"/>
                    </a:lnTo>
                    <a:lnTo>
                      <a:pt x="8190" y="7143"/>
                    </a:lnTo>
                    <a:lnTo>
                      <a:pt x="1534" y="7143"/>
                    </a:lnTo>
                    <a:cubicBezTo>
                      <a:pt x="1053" y="7143"/>
                      <a:pt x="642" y="6786"/>
                      <a:pt x="580" y="6304"/>
                    </a:cubicBezTo>
                    <a:cubicBezTo>
                      <a:pt x="571" y="6188"/>
                      <a:pt x="562" y="6063"/>
                      <a:pt x="562" y="5948"/>
                    </a:cubicBezTo>
                    <a:cubicBezTo>
                      <a:pt x="571" y="4493"/>
                      <a:pt x="1766" y="3289"/>
                      <a:pt x="3221" y="3262"/>
                    </a:cubicBezTo>
                    <a:cubicBezTo>
                      <a:pt x="3506" y="3262"/>
                      <a:pt x="3800" y="3298"/>
                      <a:pt x="4068" y="3387"/>
                    </a:cubicBezTo>
                    <a:cubicBezTo>
                      <a:pt x="4095" y="3393"/>
                      <a:pt x="4122" y="3396"/>
                      <a:pt x="4148" y="3396"/>
                    </a:cubicBezTo>
                    <a:cubicBezTo>
                      <a:pt x="4201" y="3396"/>
                      <a:pt x="4252" y="3384"/>
                      <a:pt x="4300" y="3360"/>
                    </a:cubicBezTo>
                    <a:cubicBezTo>
                      <a:pt x="4362" y="3316"/>
                      <a:pt x="4416" y="3253"/>
                      <a:pt x="4425" y="3173"/>
                    </a:cubicBezTo>
                    <a:cubicBezTo>
                      <a:pt x="4639" y="2165"/>
                      <a:pt x="5121" y="1228"/>
                      <a:pt x="5817" y="470"/>
                    </a:cubicBezTo>
                    <a:cubicBezTo>
                      <a:pt x="5924" y="354"/>
                      <a:pt x="5915" y="176"/>
                      <a:pt x="5799" y="69"/>
                    </a:cubicBezTo>
                    <a:cubicBezTo>
                      <a:pt x="5749" y="23"/>
                      <a:pt x="5683" y="0"/>
                      <a:pt x="56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2461900" y="1609975"/>
                <a:ext cx="323650" cy="242675"/>
              </a:xfrm>
              <a:custGeom>
                <a:rect b="b" l="l" r="r" t="t"/>
                <a:pathLst>
                  <a:path extrusionOk="0" h="9707" w="12946">
                    <a:moveTo>
                      <a:pt x="3997" y="1"/>
                    </a:moveTo>
                    <a:cubicBezTo>
                      <a:pt x="2597" y="1"/>
                      <a:pt x="1268" y="447"/>
                      <a:pt x="152" y="1286"/>
                    </a:cubicBezTo>
                    <a:cubicBezTo>
                      <a:pt x="28" y="1384"/>
                      <a:pt x="1" y="1553"/>
                      <a:pt x="99" y="1678"/>
                    </a:cubicBezTo>
                    <a:cubicBezTo>
                      <a:pt x="151" y="1752"/>
                      <a:pt x="235" y="1791"/>
                      <a:pt x="320" y="1791"/>
                    </a:cubicBezTo>
                    <a:cubicBezTo>
                      <a:pt x="380" y="1791"/>
                      <a:pt x="440" y="1772"/>
                      <a:pt x="491" y="1732"/>
                    </a:cubicBezTo>
                    <a:cubicBezTo>
                      <a:pt x="1508" y="964"/>
                      <a:pt x="2722" y="563"/>
                      <a:pt x="3997" y="563"/>
                    </a:cubicBezTo>
                    <a:cubicBezTo>
                      <a:pt x="7164" y="563"/>
                      <a:pt x="9778" y="3132"/>
                      <a:pt x="9823" y="6299"/>
                    </a:cubicBezTo>
                    <a:cubicBezTo>
                      <a:pt x="9823" y="6388"/>
                      <a:pt x="9867" y="6469"/>
                      <a:pt x="9939" y="6522"/>
                    </a:cubicBezTo>
                    <a:cubicBezTo>
                      <a:pt x="9982" y="6559"/>
                      <a:pt x="10039" y="6575"/>
                      <a:pt x="10099" y="6575"/>
                    </a:cubicBezTo>
                    <a:cubicBezTo>
                      <a:pt x="10126" y="6575"/>
                      <a:pt x="10153" y="6572"/>
                      <a:pt x="10180" y="6567"/>
                    </a:cubicBezTo>
                    <a:cubicBezTo>
                      <a:pt x="10328" y="6530"/>
                      <a:pt x="10483" y="6511"/>
                      <a:pt x="10644" y="6511"/>
                    </a:cubicBezTo>
                    <a:cubicBezTo>
                      <a:pt x="10677" y="6511"/>
                      <a:pt x="10709" y="6512"/>
                      <a:pt x="10742" y="6513"/>
                    </a:cubicBezTo>
                    <a:cubicBezTo>
                      <a:pt x="11545" y="6567"/>
                      <a:pt x="12285" y="7289"/>
                      <a:pt x="12347" y="8092"/>
                    </a:cubicBezTo>
                    <a:lnTo>
                      <a:pt x="12356" y="8119"/>
                    </a:lnTo>
                    <a:cubicBezTo>
                      <a:pt x="12374" y="8387"/>
                      <a:pt x="12285" y="8636"/>
                      <a:pt x="12098" y="8842"/>
                    </a:cubicBezTo>
                    <a:cubicBezTo>
                      <a:pt x="11919" y="9038"/>
                      <a:pt x="11661" y="9145"/>
                      <a:pt x="11393" y="9145"/>
                    </a:cubicBezTo>
                    <a:lnTo>
                      <a:pt x="10447" y="9145"/>
                    </a:lnTo>
                    <a:cubicBezTo>
                      <a:pt x="10296" y="9145"/>
                      <a:pt x="10171" y="9270"/>
                      <a:pt x="10171" y="9421"/>
                    </a:cubicBezTo>
                    <a:cubicBezTo>
                      <a:pt x="10171" y="9582"/>
                      <a:pt x="10296" y="9707"/>
                      <a:pt x="10447" y="9707"/>
                    </a:cubicBezTo>
                    <a:lnTo>
                      <a:pt x="11393" y="9707"/>
                    </a:lnTo>
                    <a:cubicBezTo>
                      <a:pt x="11812" y="9707"/>
                      <a:pt x="12223" y="9529"/>
                      <a:pt x="12508" y="9216"/>
                    </a:cubicBezTo>
                    <a:cubicBezTo>
                      <a:pt x="12794" y="8913"/>
                      <a:pt x="12945" y="8494"/>
                      <a:pt x="12909" y="8074"/>
                    </a:cubicBezTo>
                    <a:lnTo>
                      <a:pt x="12909" y="8048"/>
                    </a:lnTo>
                    <a:cubicBezTo>
                      <a:pt x="12865" y="7530"/>
                      <a:pt x="12615" y="7022"/>
                      <a:pt x="12205" y="6629"/>
                    </a:cubicBezTo>
                    <a:cubicBezTo>
                      <a:pt x="11803" y="6228"/>
                      <a:pt x="11295" y="5996"/>
                      <a:pt x="10777" y="5960"/>
                    </a:cubicBezTo>
                    <a:cubicBezTo>
                      <a:pt x="10722" y="5956"/>
                      <a:pt x="10667" y="5954"/>
                      <a:pt x="10610" y="5954"/>
                    </a:cubicBezTo>
                    <a:cubicBezTo>
                      <a:pt x="10531" y="5954"/>
                      <a:pt x="10451" y="5959"/>
                      <a:pt x="10367" y="5969"/>
                    </a:cubicBezTo>
                    <a:cubicBezTo>
                      <a:pt x="10269" y="4399"/>
                      <a:pt x="9600" y="2954"/>
                      <a:pt x="8485" y="1839"/>
                    </a:cubicBezTo>
                    <a:cubicBezTo>
                      <a:pt x="7280" y="652"/>
                      <a:pt x="5683" y="1"/>
                      <a:pt x="39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2621375" y="1763200"/>
                <a:ext cx="14075" cy="49975"/>
              </a:xfrm>
              <a:custGeom>
                <a:rect b="b" l="l" r="r" t="t"/>
                <a:pathLst>
                  <a:path extrusionOk="0" h="1999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1722"/>
                    </a:lnTo>
                    <a:cubicBezTo>
                      <a:pt x="0" y="1874"/>
                      <a:pt x="125" y="1999"/>
                      <a:pt x="286" y="1999"/>
                    </a:cubicBezTo>
                    <a:cubicBezTo>
                      <a:pt x="437" y="1999"/>
                      <a:pt x="562" y="1874"/>
                      <a:pt x="562" y="1722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2487325" y="1909500"/>
                <a:ext cx="14075" cy="50000"/>
              </a:xfrm>
              <a:custGeom>
                <a:rect b="b" l="l" r="r" t="t"/>
                <a:pathLst>
                  <a:path extrusionOk="0" h="2000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1723"/>
                    </a:lnTo>
                    <a:cubicBezTo>
                      <a:pt x="1" y="1874"/>
                      <a:pt x="126" y="1999"/>
                      <a:pt x="286" y="1999"/>
                    </a:cubicBezTo>
                    <a:cubicBezTo>
                      <a:pt x="438" y="1999"/>
                      <a:pt x="563" y="1874"/>
                      <a:pt x="563" y="1723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2554900" y="1643225"/>
                <a:ext cx="128950" cy="127150"/>
              </a:xfrm>
              <a:custGeom>
                <a:rect b="b" l="l" r="r" t="t"/>
                <a:pathLst>
                  <a:path extrusionOk="0" h="5086" w="5158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cubicBezTo>
                      <a:pt x="2624" y="553"/>
                      <a:pt x="4559" y="2462"/>
                      <a:pt x="4595" y="4809"/>
                    </a:cubicBezTo>
                    <a:cubicBezTo>
                      <a:pt x="4595" y="4960"/>
                      <a:pt x="4720" y="5085"/>
                      <a:pt x="4872" y="5085"/>
                    </a:cubicBezTo>
                    <a:lnTo>
                      <a:pt x="4881" y="5085"/>
                    </a:lnTo>
                    <a:cubicBezTo>
                      <a:pt x="5032" y="5085"/>
                      <a:pt x="5157" y="4951"/>
                      <a:pt x="5157" y="4800"/>
                    </a:cubicBezTo>
                    <a:cubicBezTo>
                      <a:pt x="5130" y="3515"/>
                      <a:pt x="4622" y="2311"/>
                      <a:pt x="3703" y="1401"/>
                    </a:cubicBezTo>
                    <a:cubicBezTo>
                      <a:pt x="2784" y="500"/>
                      <a:pt x="1562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5" name="Google Shape;405;p4"/>
          <p:cNvSpPr txBox="1"/>
          <p:nvPr>
            <p:ph type="title"/>
          </p:nvPr>
        </p:nvSpPr>
        <p:spPr>
          <a:xfrm>
            <a:off x="3808175" y="1946513"/>
            <a:ext cx="45396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 sz="7200"/>
              <a:t>Daten</a:t>
            </a:r>
            <a:endParaRPr i="1" sz="7200"/>
          </a:p>
        </p:txBody>
      </p:sp>
      <p:sp>
        <p:nvSpPr>
          <p:cNvPr id="406" name="Google Shape;406;p4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"/>
          <p:cNvSpPr txBox="1"/>
          <p:nvPr>
            <p:ph idx="2" type="title"/>
          </p:nvPr>
        </p:nvSpPr>
        <p:spPr>
          <a:xfrm>
            <a:off x="3639150" y="348100"/>
            <a:ext cx="18126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8" name="Google Shape;408;p4"/>
          <p:cNvSpPr txBox="1"/>
          <p:nvPr>
            <p:ph idx="1" type="subTitle"/>
          </p:nvPr>
        </p:nvSpPr>
        <p:spPr>
          <a:xfrm>
            <a:off x="3808175" y="3485888"/>
            <a:ext cx="2970312" cy="39037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Der Fashion MNIST</a:t>
            </a:r>
            <a:endParaRPr/>
          </a:p>
        </p:txBody>
      </p:sp>
      <p:cxnSp>
        <p:nvCxnSpPr>
          <p:cNvPr id="409" name="Google Shape;409;p4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" name="Google Shape;410;p4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12" name="Google Shape;412;p4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4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14" name="Google Shape;414;p4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4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67" l="0" r="0" t="2966"/>
          <a:stretch/>
        </p:blipFill>
        <p:spPr>
          <a:xfrm>
            <a:off x="1500842" y="1570950"/>
            <a:ext cx="2886600" cy="2715300"/>
          </a:xfrm>
          <a:prstGeom prst="decagon">
            <a:avLst>
              <a:gd fmla="val 105146" name="vf"/>
            </a:avLst>
          </a:prstGeom>
          <a:noFill/>
          <a:ln>
            <a:noFill/>
          </a:ln>
        </p:spPr>
      </p:pic>
      <p:sp>
        <p:nvSpPr>
          <p:cNvPr id="432" name="Google Shape;432;p6"/>
          <p:cNvSpPr/>
          <p:nvPr/>
        </p:nvSpPr>
        <p:spPr>
          <a:xfrm>
            <a:off x="2625825" y="998250"/>
            <a:ext cx="936270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33" name="Google Shape;433;p6"/>
          <p:cNvSpPr txBox="1"/>
          <p:nvPr>
            <p:ph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The Fashion MNIST</a:t>
            </a: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7389475" y="534731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6"/>
          <p:cNvGrpSpPr/>
          <p:nvPr/>
        </p:nvGrpSpPr>
        <p:grpSpPr>
          <a:xfrm rot="285676">
            <a:off x="7632416" y="873194"/>
            <a:ext cx="555348" cy="461202"/>
            <a:chOff x="449750" y="2398375"/>
            <a:chExt cx="555375" cy="461225"/>
          </a:xfrm>
        </p:grpSpPr>
        <p:sp>
          <p:nvSpPr>
            <p:cNvPr id="436" name="Google Shape;436;p6"/>
            <p:cNvSpPr/>
            <p:nvPr/>
          </p:nvSpPr>
          <p:spPr>
            <a:xfrm>
              <a:off x="505750" y="2398375"/>
              <a:ext cx="499375" cy="461225"/>
            </a:xfrm>
            <a:custGeom>
              <a:rect b="b" l="l" r="r" t="t"/>
              <a:pathLst>
                <a:path extrusionOk="0" h="18449" w="19975">
                  <a:moveTo>
                    <a:pt x="705" y="1"/>
                  </a:moveTo>
                  <a:cubicBezTo>
                    <a:pt x="571" y="1"/>
                    <a:pt x="446" y="36"/>
                    <a:pt x="339" y="108"/>
                  </a:cubicBezTo>
                  <a:cubicBezTo>
                    <a:pt x="134" y="233"/>
                    <a:pt x="0" y="447"/>
                    <a:pt x="0" y="705"/>
                  </a:cubicBezTo>
                  <a:lnTo>
                    <a:pt x="0" y="3230"/>
                  </a:lnTo>
                  <a:lnTo>
                    <a:pt x="0" y="14881"/>
                  </a:lnTo>
                  <a:cubicBezTo>
                    <a:pt x="0" y="15059"/>
                    <a:pt x="143" y="15211"/>
                    <a:pt x="321" y="15211"/>
                  </a:cubicBezTo>
                  <a:lnTo>
                    <a:pt x="6736" y="15211"/>
                  </a:lnTo>
                  <a:cubicBezTo>
                    <a:pt x="7191" y="16683"/>
                    <a:pt x="8341" y="17914"/>
                    <a:pt x="9894" y="18431"/>
                  </a:cubicBezTo>
                  <a:cubicBezTo>
                    <a:pt x="9928" y="18443"/>
                    <a:pt x="9963" y="18448"/>
                    <a:pt x="9998" y="18448"/>
                  </a:cubicBezTo>
                  <a:cubicBezTo>
                    <a:pt x="10149" y="18448"/>
                    <a:pt x="10287" y="18343"/>
                    <a:pt x="10331" y="18191"/>
                  </a:cubicBezTo>
                  <a:lnTo>
                    <a:pt x="10848" y="16112"/>
                  </a:lnTo>
                  <a:cubicBezTo>
                    <a:pt x="10982" y="16281"/>
                    <a:pt x="11125" y="16433"/>
                    <a:pt x="11268" y="16576"/>
                  </a:cubicBezTo>
                  <a:cubicBezTo>
                    <a:pt x="11776" y="17031"/>
                    <a:pt x="12365" y="17298"/>
                    <a:pt x="12998" y="17298"/>
                  </a:cubicBezTo>
                  <a:cubicBezTo>
                    <a:pt x="13632" y="17298"/>
                    <a:pt x="14220" y="17031"/>
                    <a:pt x="14729" y="16576"/>
                  </a:cubicBezTo>
                  <a:cubicBezTo>
                    <a:pt x="14881" y="16433"/>
                    <a:pt x="15014" y="16281"/>
                    <a:pt x="15148" y="16112"/>
                  </a:cubicBezTo>
                  <a:lnTo>
                    <a:pt x="15666" y="18191"/>
                  </a:lnTo>
                  <a:cubicBezTo>
                    <a:pt x="15709" y="18343"/>
                    <a:pt x="15848" y="18448"/>
                    <a:pt x="16003" y="18448"/>
                  </a:cubicBezTo>
                  <a:cubicBezTo>
                    <a:pt x="16039" y="18448"/>
                    <a:pt x="16075" y="18443"/>
                    <a:pt x="16112" y="18431"/>
                  </a:cubicBezTo>
                  <a:cubicBezTo>
                    <a:pt x="18538" y="17620"/>
                    <a:pt x="19974" y="15059"/>
                    <a:pt x="19341" y="12535"/>
                  </a:cubicBezTo>
                  <a:cubicBezTo>
                    <a:pt x="19073" y="11473"/>
                    <a:pt x="18485" y="10581"/>
                    <a:pt x="17700" y="9939"/>
                  </a:cubicBezTo>
                  <a:lnTo>
                    <a:pt x="17700" y="9225"/>
                  </a:lnTo>
                  <a:lnTo>
                    <a:pt x="17700" y="3230"/>
                  </a:lnTo>
                  <a:lnTo>
                    <a:pt x="17700" y="2668"/>
                  </a:lnTo>
                  <a:lnTo>
                    <a:pt x="17700" y="705"/>
                  </a:lnTo>
                  <a:cubicBezTo>
                    <a:pt x="17700" y="536"/>
                    <a:pt x="17637" y="384"/>
                    <a:pt x="17539" y="259"/>
                  </a:cubicBezTo>
                  <a:cubicBezTo>
                    <a:pt x="17414" y="99"/>
                    <a:pt x="17218" y="1"/>
                    <a:pt x="16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6"/>
            <p:cNvGrpSpPr/>
            <p:nvPr/>
          </p:nvGrpSpPr>
          <p:grpSpPr>
            <a:xfrm>
              <a:off x="449750" y="2401725"/>
              <a:ext cx="482200" cy="451425"/>
              <a:chOff x="6096350" y="1617350"/>
              <a:chExt cx="482200" cy="45142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6096350" y="1617350"/>
                <a:ext cx="433800" cy="374700"/>
              </a:xfrm>
              <a:custGeom>
                <a:rect b="b" l="l" r="r" t="t"/>
                <a:pathLst>
                  <a:path extrusionOk="0" h="14988" w="17352">
                    <a:moveTo>
                      <a:pt x="16397" y="553"/>
                    </a:moveTo>
                    <a:cubicBezTo>
                      <a:pt x="16611" y="553"/>
                      <a:pt x="16790" y="732"/>
                      <a:pt x="16790" y="946"/>
                    </a:cubicBezTo>
                    <a:lnTo>
                      <a:pt x="16790" y="2525"/>
                    </a:lnTo>
                    <a:lnTo>
                      <a:pt x="553" y="2525"/>
                    </a:lnTo>
                    <a:lnTo>
                      <a:pt x="553" y="946"/>
                    </a:lnTo>
                    <a:cubicBezTo>
                      <a:pt x="553" y="732"/>
                      <a:pt x="732" y="553"/>
                      <a:pt x="946" y="553"/>
                    </a:cubicBezTo>
                    <a:close/>
                    <a:moveTo>
                      <a:pt x="946" y="0"/>
                    </a:moveTo>
                    <a:cubicBezTo>
                      <a:pt x="419" y="0"/>
                      <a:pt x="0" y="420"/>
                      <a:pt x="0" y="946"/>
                    </a:cubicBezTo>
                    <a:lnTo>
                      <a:pt x="0" y="14399"/>
                    </a:lnTo>
                    <a:cubicBezTo>
                      <a:pt x="0" y="14720"/>
                      <a:pt x="259" y="14988"/>
                      <a:pt x="580" y="14988"/>
                    </a:cubicBezTo>
                    <a:lnTo>
                      <a:pt x="3015" y="14988"/>
                    </a:lnTo>
                    <a:cubicBezTo>
                      <a:pt x="3167" y="14988"/>
                      <a:pt x="3292" y="14863"/>
                      <a:pt x="3292" y="14702"/>
                    </a:cubicBezTo>
                    <a:cubicBezTo>
                      <a:pt x="3292" y="14550"/>
                      <a:pt x="3167" y="14426"/>
                      <a:pt x="3015" y="14426"/>
                    </a:cubicBezTo>
                    <a:lnTo>
                      <a:pt x="580" y="14426"/>
                    </a:lnTo>
                    <a:cubicBezTo>
                      <a:pt x="571" y="14426"/>
                      <a:pt x="553" y="14417"/>
                      <a:pt x="553" y="14399"/>
                    </a:cubicBezTo>
                    <a:lnTo>
                      <a:pt x="553" y="3087"/>
                    </a:lnTo>
                    <a:lnTo>
                      <a:pt x="16790" y="3087"/>
                    </a:lnTo>
                    <a:lnTo>
                      <a:pt x="16790" y="4354"/>
                    </a:lnTo>
                    <a:cubicBezTo>
                      <a:pt x="16790" y="4505"/>
                      <a:pt x="16914" y="4630"/>
                      <a:pt x="17066" y="4630"/>
                    </a:cubicBezTo>
                    <a:cubicBezTo>
                      <a:pt x="17227" y="4630"/>
                      <a:pt x="17352" y="4505"/>
                      <a:pt x="17352" y="4354"/>
                    </a:cubicBezTo>
                    <a:lnTo>
                      <a:pt x="17352" y="946"/>
                    </a:lnTo>
                    <a:cubicBezTo>
                      <a:pt x="17352" y="420"/>
                      <a:pt x="16923" y="0"/>
                      <a:pt x="16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6152550" y="1650125"/>
                <a:ext cx="240000" cy="13850"/>
              </a:xfrm>
              <a:custGeom>
                <a:rect b="b" l="l" r="r" t="t"/>
                <a:pathLst>
                  <a:path extrusionOk="0" h="554" w="9600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77" y="554"/>
                    </a:cubicBezTo>
                    <a:lnTo>
                      <a:pt x="9323" y="554"/>
                    </a:lnTo>
                    <a:cubicBezTo>
                      <a:pt x="9474" y="554"/>
                      <a:pt x="9599" y="429"/>
                      <a:pt x="9599" y="277"/>
                    </a:cubicBezTo>
                    <a:cubicBezTo>
                      <a:pt x="9599" y="126"/>
                      <a:pt x="9474" y="1"/>
                      <a:pt x="93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6409250" y="1648350"/>
                <a:ext cx="13850" cy="15175"/>
              </a:xfrm>
              <a:custGeom>
                <a:rect b="b" l="l" r="r" t="t"/>
                <a:pathLst>
                  <a:path extrusionOk="0" h="607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29" y="607"/>
                      <a:pt x="553" y="482"/>
                      <a:pt x="553" y="321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6434450" y="1648350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8" y="607"/>
                      <a:pt x="562" y="482"/>
                      <a:pt x="562" y="321"/>
                    </a:cubicBezTo>
                    <a:lnTo>
                      <a:pt x="562" y="277"/>
                    </a:lnTo>
                    <a:cubicBezTo>
                      <a:pt x="562" y="125"/>
                      <a:pt x="438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6459650" y="1648350"/>
                <a:ext cx="14075" cy="15175"/>
              </a:xfrm>
              <a:custGeom>
                <a:rect b="b" l="l" r="r" t="t"/>
                <a:pathLst>
                  <a:path extrusionOk="0" h="607" w="563">
                    <a:moveTo>
                      <a:pt x="286" y="0"/>
                    </a:moveTo>
                    <a:cubicBezTo>
                      <a:pt x="134" y="0"/>
                      <a:pt x="0" y="125"/>
                      <a:pt x="0" y="277"/>
                    </a:cubicBezTo>
                    <a:lnTo>
                      <a:pt x="0" y="321"/>
                    </a:lnTo>
                    <a:cubicBezTo>
                      <a:pt x="0" y="482"/>
                      <a:pt x="134" y="607"/>
                      <a:pt x="286" y="607"/>
                    </a:cubicBezTo>
                    <a:cubicBezTo>
                      <a:pt x="438" y="607"/>
                      <a:pt x="563" y="482"/>
                      <a:pt x="563" y="321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193125" y="1747150"/>
                <a:ext cx="385425" cy="321625"/>
              </a:xfrm>
              <a:custGeom>
                <a:rect b="b" l="l" r="r" t="t"/>
                <a:pathLst>
                  <a:path extrusionOk="0" h="12865" w="15417">
                    <a:moveTo>
                      <a:pt x="8726" y="562"/>
                    </a:moveTo>
                    <a:cubicBezTo>
                      <a:pt x="9832" y="562"/>
                      <a:pt x="10733" y="1463"/>
                      <a:pt x="10733" y="2570"/>
                    </a:cubicBezTo>
                    <a:cubicBezTo>
                      <a:pt x="10733" y="2775"/>
                      <a:pt x="10697" y="2980"/>
                      <a:pt x="10635" y="3176"/>
                    </a:cubicBezTo>
                    <a:cubicBezTo>
                      <a:pt x="10495" y="3164"/>
                      <a:pt x="10354" y="3158"/>
                      <a:pt x="10213" y="3158"/>
                    </a:cubicBezTo>
                    <a:cubicBezTo>
                      <a:pt x="9931" y="3158"/>
                      <a:pt x="9647" y="3182"/>
                      <a:pt x="9368" y="3230"/>
                    </a:cubicBezTo>
                    <a:cubicBezTo>
                      <a:pt x="9198" y="3256"/>
                      <a:pt x="9056" y="3355"/>
                      <a:pt x="8958" y="3497"/>
                    </a:cubicBezTo>
                    <a:cubicBezTo>
                      <a:pt x="8868" y="3640"/>
                      <a:pt x="8842" y="3810"/>
                      <a:pt x="8877" y="3970"/>
                    </a:cubicBezTo>
                    <a:lnTo>
                      <a:pt x="9029" y="4550"/>
                    </a:lnTo>
                    <a:cubicBezTo>
                      <a:pt x="8931" y="4563"/>
                      <a:pt x="8833" y="4570"/>
                      <a:pt x="8736" y="4570"/>
                    </a:cubicBezTo>
                    <a:cubicBezTo>
                      <a:pt x="8639" y="4570"/>
                      <a:pt x="8543" y="4563"/>
                      <a:pt x="8449" y="4550"/>
                    </a:cubicBezTo>
                    <a:lnTo>
                      <a:pt x="8592" y="3970"/>
                    </a:lnTo>
                    <a:cubicBezTo>
                      <a:pt x="8636" y="3810"/>
                      <a:pt x="8601" y="3640"/>
                      <a:pt x="8512" y="3497"/>
                    </a:cubicBezTo>
                    <a:cubicBezTo>
                      <a:pt x="8422" y="3355"/>
                      <a:pt x="8280" y="3256"/>
                      <a:pt x="8110" y="3230"/>
                    </a:cubicBezTo>
                    <a:cubicBezTo>
                      <a:pt x="7825" y="3182"/>
                      <a:pt x="7535" y="3158"/>
                      <a:pt x="7247" y="3158"/>
                    </a:cubicBezTo>
                    <a:cubicBezTo>
                      <a:pt x="7103" y="3158"/>
                      <a:pt x="6959" y="3164"/>
                      <a:pt x="6817" y="3176"/>
                    </a:cubicBezTo>
                    <a:cubicBezTo>
                      <a:pt x="6754" y="2980"/>
                      <a:pt x="6718" y="2775"/>
                      <a:pt x="6718" y="2570"/>
                    </a:cubicBezTo>
                    <a:cubicBezTo>
                      <a:pt x="6718" y="1463"/>
                      <a:pt x="7619" y="562"/>
                      <a:pt x="8726" y="562"/>
                    </a:cubicBezTo>
                    <a:close/>
                    <a:moveTo>
                      <a:pt x="9163" y="5094"/>
                    </a:moveTo>
                    <a:lnTo>
                      <a:pt x="9680" y="7164"/>
                    </a:lnTo>
                    <a:cubicBezTo>
                      <a:pt x="9377" y="7289"/>
                      <a:pt x="9065" y="7351"/>
                      <a:pt x="8735" y="7351"/>
                    </a:cubicBezTo>
                    <a:cubicBezTo>
                      <a:pt x="8413" y="7351"/>
                      <a:pt x="8092" y="7289"/>
                      <a:pt x="7789" y="7164"/>
                    </a:cubicBezTo>
                    <a:lnTo>
                      <a:pt x="8306" y="5094"/>
                    </a:lnTo>
                    <a:cubicBezTo>
                      <a:pt x="8449" y="5121"/>
                      <a:pt x="8583" y="5130"/>
                      <a:pt x="8726" y="5130"/>
                    </a:cubicBezTo>
                    <a:cubicBezTo>
                      <a:pt x="8868" y="5130"/>
                      <a:pt x="9020" y="5121"/>
                      <a:pt x="9163" y="5094"/>
                    </a:cubicBezTo>
                    <a:close/>
                    <a:moveTo>
                      <a:pt x="9823" y="7708"/>
                    </a:moveTo>
                    <a:lnTo>
                      <a:pt x="10171" y="9100"/>
                    </a:lnTo>
                    <a:cubicBezTo>
                      <a:pt x="9734" y="9385"/>
                      <a:pt x="9243" y="9528"/>
                      <a:pt x="8735" y="9528"/>
                    </a:cubicBezTo>
                    <a:cubicBezTo>
                      <a:pt x="8235" y="9528"/>
                      <a:pt x="7744" y="9385"/>
                      <a:pt x="7307" y="9100"/>
                    </a:cubicBezTo>
                    <a:lnTo>
                      <a:pt x="7655" y="7708"/>
                    </a:lnTo>
                    <a:cubicBezTo>
                      <a:pt x="8003" y="7842"/>
                      <a:pt x="8369" y="7904"/>
                      <a:pt x="8735" y="7904"/>
                    </a:cubicBezTo>
                    <a:cubicBezTo>
                      <a:pt x="9109" y="7904"/>
                      <a:pt x="9475" y="7842"/>
                      <a:pt x="9823" y="7708"/>
                    </a:cubicBezTo>
                    <a:close/>
                    <a:moveTo>
                      <a:pt x="10314" y="9662"/>
                    </a:moveTo>
                    <a:lnTo>
                      <a:pt x="10474" y="10304"/>
                    </a:lnTo>
                    <a:cubicBezTo>
                      <a:pt x="9966" y="10902"/>
                      <a:pt x="9368" y="11223"/>
                      <a:pt x="8735" y="11223"/>
                    </a:cubicBezTo>
                    <a:cubicBezTo>
                      <a:pt x="8119" y="11223"/>
                      <a:pt x="7503" y="10902"/>
                      <a:pt x="7004" y="10304"/>
                    </a:cubicBezTo>
                    <a:lnTo>
                      <a:pt x="7164" y="9662"/>
                    </a:lnTo>
                    <a:cubicBezTo>
                      <a:pt x="7646" y="9947"/>
                      <a:pt x="8190" y="10090"/>
                      <a:pt x="8735" y="10090"/>
                    </a:cubicBezTo>
                    <a:cubicBezTo>
                      <a:pt x="9288" y="10090"/>
                      <a:pt x="9823" y="9947"/>
                      <a:pt x="10314" y="9662"/>
                    </a:cubicBezTo>
                    <a:close/>
                    <a:moveTo>
                      <a:pt x="7263" y="3720"/>
                    </a:moveTo>
                    <a:cubicBezTo>
                      <a:pt x="7512" y="3720"/>
                      <a:pt x="7762" y="3738"/>
                      <a:pt x="8012" y="3783"/>
                    </a:cubicBezTo>
                    <a:cubicBezTo>
                      <a:pt x="8030" y="3783"/>
                      <a:pt x="8039" y="3792"/>
                      <a:pt x="8048" y="3801"/>
                    </a:cubicBezTo>
                    <a:cubicBezTo>
                      <a:pt x="8057" y="3810"/>
                      <a:pt x="8057" y="3827"/>
                      <a:pt x="8048" y="3836"/>
                    </a:cubicBezTo>
                    <a:lnTo>
                      <a:pt x="7191" y="7253"/>
                    </a:lnTo>
                    <a:lnTo>
                      <a:pt x="5933" y="12276"/>
                    </a:lnTo>
                    <a:cubicBezTo>
                      <a:pt x="5933" y="12285"/>
                      <a:pt x="5924" y="12293"/>
                      <a:pt x="5915" y="12302"/>
                    </a:cubicBezTo>
                    <a:cubicBezTo>
                      <a:pt x="5910" y="12302"/>
                      <a:pt x="5900" y="12306"/>
                      <a:pt x="5888" y="12306"/>
                    </a:cubicBezTo>
                    <a:cubicBezTo>
                      <a:pt x="5883" y="12306"/>
                      <a:pt x="5877" y="12305"/>
                      <a:pt x="5871" y="12302"/>
                    </a:cubicBezTo>
                    <a:cubicBezTo>
                      <a:pt x="3703" y="11589"/>
                      <a:pt x="2427" y="9278"/>
                      <a:pt x="2989" y="7048"/>
                    </a:cubicBezTo>
                    <a:cubicBezTo>
                      <a:pt x="3489" y="5067"/>
                      <a:pt x="5282" y="3720"/>
                      <a:pt x="7263" y="3720"/>
                    </a:cubicBezTo>
                    <a:close/>
                    <a:moveTo>
                      <a:pt x="8726" y="0"/>
                    </a:moveTo>
                    <a:cubicBezTo>
                      <a:pt x="7307" y="0"/>
                      <a:pt x="6165" y="1151"/>
                      <a:pt x="6165" y="2570"/>
                    </a:cubicBezTo>
                    <a:cubicBezTo>
                      <a:pt x="6165" y="2802"/>
                      <a:pt x="6192" y="3033"/>
                      <a:pt x="6254" y="3256"/>
                    </a:cubicBezTo>
                    <a:cubicBezTo>
                      <a:pt x="5666" y="3381"/>
                      <a:pt x="5086" y="3613"/>
                      <a:pt x="4568" y="3952"/>
                    </a:cubicBezTo>
                    <a:cubicBezTo>
                      <a:pt x="3507" y="4639"/>
                      <a:pt x="2757" y="5692"/>
                      <a:pt x="2445" y="6914"/>
                    </a:cubicBezTo>
                    <a:cubicBezTo>
                      <a:pt x="2258" y="7681"/>
                      <a:pt x="2249" y="8475"/>
                      <a:pt x="2427" y="9234"/>
                    </a:cubicBezTo>
                    <a:lnTo>
                      <a:pt x="277" y="9234"/>
                    </a:lnTo>
                    <a:cubicBezTo>
                      <a:pt x="126" y="9234"/>
                      <a:pt x="1" y="9358"/>
                      <a:pt x="1" y="9510"/>
                    </a:cubicBezTo>
                    <a:cubicBezTo>
                      <a:pt x="1" y="9671"/>
                      <a:pt x="126" y="9796"/>
                      <a:pt x="277" y="9796"/>
                    </a:cubicBezTo>
                    <a:lnTo>
                      <a:pt x="2588" y="9796"/>
                    </a:lnTo>
                    <a:cubicBezTo>
                      <a:pt x="2677" y="10045"/>
                      <a:pt x="2784" y="10286"/>
                      <a:pt x="2918" y="10527"/>
                    </a:cubicBezTo>
                    <a:cubicBezTo>
                      <a:pt x="3525" y="11624"/>
                      <a:pt x="4515" y="12445"/>
                      <a:pt x="5701" y="12838"/>
                    </a:cubicBezTo>
                    <a:cubicBezTo>
                      <a:pt x="5764" y="12855"/>
                      <a:pt x="5826" y="12864"/>
                      <a:pt x="5889" y="12864"/>
                    </a:cubicBezTo>
                    <a:cubicBezTo>
                      <a:pt x="5987" y="12864"/>
                      <a:pt x="6094" y="12838"/>
                      <a:pt x="6183" y="12793"/>
                    </a:cubicBezTo>
                    <a:cubicBezTo>
                      <a:pt x="6326" y="12713"/>
                      <a:pt x="6433" y="12570"/>
                      <a:pt x="6478" y="12409"/>
                    </a:cubicBezTo>
                    <a:lnTo>
                      <a:pt x="6843" y="10955"/>
                    </a:lnTo>
                    <a:cubicBezTo>
                      <a:pt x="7396" y="11491"/>
                      <a:pt x="8057" y="11776"/>
                      <a:pt x="8735" y="11776"/>
                    </a:cubicBezTo>
                    <a:cubicBezTo>
                      <a:pt x="9413" y="11776"/>
                      <a:pt x="10073" y="11491"/>
                      <a:pt x="10635" y="10955"/>
                    </a:cubicBezTo>
                    <a:lnTo>
                      <a:pt x="11000" y="12409"/>
                    </a:lnTo>
                    <a:cubicBezTo>
                      <a:pt x="11036" y="12570"/>
                      <a:pt x="11143" y="12713"/>
                      <a:pt x="11295" y="12793"/>
                    </a:cubicBezTo>
                    <a:cubicBezTo>
                      <a:pt x="11384" y="12838"/>
                      <a:pt x="11482" y="12864"/>
                      <a:pt x="11580" y="12864"/>
                    </a:cubicBezTo>
                    <a:cubicBezTo>
                      <a:pt x="11652" y="12864"/>
                      <a:pt x="11714" y="12855"/>
                      <a:pt x="11777" y="12838"/>
                    </a:cubicBezTo>
                    <a:cubicBezTo>
                      <a:pt x="12241" y="12677"/>
                      <a:pt x="12678" y="12463"/>
                      <a:pt x="13070" y="12177"/>
                    </a:cubicBezTo>
                    <a:cubicBezTo>
                      <a:pt x="13195" y="12088"/>
                      <a:pt x="13231" y="11919"/>
                      <a:pt x="13142" y="11794"/>
                    </a:cubicBezTo>
                    <a:cubicBezTo>
                      <a:pt x="13086" y="11716"/>
                      <a:pt x="12996" y="11673"/>
                      <a:pt x="12906" y="11673"/>
                    </a:cubicBezTo>
                    <a:cubicBezTo>
                      <a:pt x="12851" y="11673"/>
                      <a:pt x="12796" y="11689"/>
                      <a:pt x="12749" y="11723"/>
                    </a:cubicBezTo>
                    <a:cubicBezTo>
                      <a:pt x="12401" y="11972"/>
                      <a:pt x="12009" y="12169"/>
                      <a:pt x="11598" y="12302"/>
                    </a:cubicBezTo>
                    <a:cubicBezTo>
                      <a:pt x="11592" y="12305"/>
                      <a:pt x="11587" y="12306"/>
                      <a:pt x="11583" y="12306"/>
                    </a:cubicBezTo>
                    <a:cubicBezTo>
                      <a:pt x="11574" y="12306"/>
                      <a:pt x="11568" y="12302"/>
                      <a:pt x="11563" y="12302"/>
                    </a:cubicBezTo>
                    <a:cubicBezTo>
                      <a:pt x="11554" y="12293"/>
                      <a:pt x="11545" y="12285"/>
                      <a:pt x="11536" y="12276"/>
                    </a:cubicBezTo>
                    <a:lnTo>
                      <a:pt x="9421" y="3836"/>
                    </a:lnTo>
                    <a:cubicBezTo>
                      <a:pt x="9421" y="3827"/>
                      <a:pt x="9421" y="3810"/>
                      <a:pt x="9430" y="3801"/>
                    </a:cubicBezTo>
                    <a:cubicBezTo>
                      <a:pt x="9430" y="3792"/>
                      <a:pt x="9439" y="3783"/>
                      <a:pt x="9457" y="3783"/>
                    </a:cubicBezTo>
                    <a:cubicBezTo>
                      <a:pt x="9707" y="3739"/>
                      <a:pt x="9957" y="3718"/>
                      <a:pt x="10204" y="3718"/>
                    </a:cubicBezTo>
                    <a:cubicBezTo>
                      <a:pt x="12184" y="3718"/>
                      <a:pt x="13988" y="5073"/>
                      <a:pt x="14480" y="7048"/>
                    </a:cubicBezTo>
                    <a:cubicBezTo>
                      <a:pt x="14837" y="8440"/>
                      <a:pt x="14480" y="9920"/>
                      <a:pt x="13543" y="11000"/>
                    </a:cubicBezTo>
                    <a:cubicBezTo>
                      <a:pt x="13445" y="11116"/>
                      <a:pt x="13454" y="11294"/>
                      <a:pt x="13579" y="11392"/>
                    </a:cubicBezTo>
                    <a:cubicBezTo>
                      <a:pt x="13631" y="11441"/>
                      <a:pt x="13694" y="11464"/>
                      <a:pt x="13757" y="11464"/>
                    </a:cubicBezTo>
                    <a:cubicBezTo>
                      <a:pt x="13835" y="11464"/>
                      <a:pt x="13912" y="11429"/>
                      <a:pt x="13971" y="11366"/>
                    </a:cubicBezTo>
                    <a:cubicBezTo>
                      <a:pt x="15024" y="10143"/>
                      <a:pt x="15416" y="8475"/>
                      <a:pt x="15024" y="6914"/>
                    </a:cubicBezTo>
                    <a:cubicBezTo>
                      <a:pt x="14774" y="5924"/>
                      <a:pt x="14239" y="5041"/>
                      <a:pt x="13481" y="4381"/>
                    </a:cubicBezTo>
                    <a:lnTo>
                      <a:pt x="13481" y="304"/>
                    </a:lnTo>
                    <a:cubicBezTo>
                      <a:pt x="13481" y="143"/>
                      <a:pt x="13356" y="18"/>
                      <a:pt x="13195" y="18"/>
                    </a:cubicBezTo>
                    <a:cubicBezTo>
                      <a:pt x="13043" y="18"/>
                      <a:pt x="12919" y="143"/>
                      <a:pt x="12919" y="304"/>
                    </a:cubicBezTo>
                    <a:lnTo>
                      <a:pt x="12919" y="3961"/>
                    </a:lnTo>
                    <a:cubicBezTo>
                      <a:pt x="12919" y="3961"/>
                      <a:pt x="12910" y="3961"/>
                      <a:pt x="12910" y="3952"/>
                    </a:cubicBezTo>
                    <a:cubicBezTo>
                      <a:pt x="12374" y="3613"/>
                      <a:pt x="11794" y="3381"/>
                      <a:pt x="11197" y="3256"/>
                    </a:cubicBezTo>
                    <a:cubicBezTo>
                      <a:pt x="11259" y="3033"/>
                      <a:pt x="11286" y="2802"/>
                      <a:pt x="11286" y="2570"/>
                    </a:cubicBezTo>
                    <a:cubicBezTo>
                      <a:pt x="11286" y="1151"/>
                      <a:pt x="10135" y="0"/>
                      <a:pt x="87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6486625" y="1912175"/>
                <a:ext cx="62475" cy="62475"/>
              </a:xfrm>
              <a:custGeom>
                <a:rect b="b" l="l" r="r" t="t"/>
                <a:pathLst>
                  <a:path extrusionOk="0" h="2499" w="2499">
                    <a:moveTo>
                      <a:pt x="1250" y="554"/>
                    </a:moveTo>
                    <a:cubicBezTo>
                      <a:pt x="1633" y="554"/>
                      <a:pt x="1937" y="866"/>
                      <a:pt x="1937" y="1250"/>
                    </a:cubicBezTo>
                    <a:cubicBezTo>
                      <a:pt x="1937" y="1624"/>
                      <a:pt x="1633" y="1937"/>
                      <a:pt x="1250" y="1937"/>
                    </a:cubicBezTo>
                    <a:cubicBezTo>
                      <a:pt x="866" y="1937"/>
                      <a:pt x="554" y="1624"/>
                      <a:pt x="554" y="1250"/>
                    </a:cubicBezTo>
                    <a:cubicBezTo>
                      <a:pt x="554" y="866"/>
                      <a:pt x="866" y="554"/>
                      <a:pt x="1250" y="554"/>
                    </a:cubicBezTo>
                    <a:close/>
                    <a:moveTo>
                      <a:pt x="1250" y="1"/>
                    </a:moveTo>
                    <a:cubicBezTo>
                      <a:pt x="563" y="1"/>
                      <a:pt x="1" y="554"/>
                      <a:pt x="1" y="1250"/>
                    </a:cubicBezTo>
                    <a:cubicBezTo>
                      <a:pt x="1" y="1937"/>
                      <a:pt x="563" y="2499"/>
                      <a:pt x="1250" y="2499"/>
                    </a:cubicBezTo>
                    <a:cubicBezTo>
                      <a:pt x="1937" y="2499"/>
                      <a:pt x="2499" y="1937"/>
                      <a:pt x="2499" y="1250"/>
                    </a:cubicBezTo>
                    <a:cubicBezTo>
                      <a:pt x="2499" y="554"/>
                      <a:pt x="1937" y="1"/>
                      <a:pt x="12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6274100" y="1912175"/>
                <a:ext cx="62475" cy="62475"/>
              </a:xfrm>
              <a:custGeom>
                <a:rect b="b" l="l" r="r" t="t"/>
                <a:pathLst>
                  <a:path extrusionOk="0" h="2499" w="2499">
                    <a:moveTo>
                      <a:pt x="1249" y="554"/>
                    </a:moveTo>
                    <a:cubicBezTo>
                      <a:pt x="1624" y="554"/>
                      <a:pt x="1936" y="866"/>
                      <a:pt x="1936" y="1250"/>
                    </a:cubicBezTo>
                    <a:cubicBezTo>
                      <a:pt x="1936" y="1624"/>
                      <a:pt x="1624" y="1937"/>
                      <a:pt x="1249" y="1937"/>
                    </a:cubicBezTo>
                    <a:cubicBezTo>
                      <a:pt x="866" y="1937"/>
                      <a:pt x="553" y="1624"/>
                      <a:pt x="553" y="1250"/>
                    </a:cubicBezTo>
                    <a:cubicBezTo>
                      <a:pt x="553" y="866"/>
                      <a:pt x="866" y="554"/>
                      <a:pt x="1249" y="554"/>
                    </a:cubicBezTo>
                    <a:close/>
                    <a:moveTo>
                      <a:pt x="1249" y="1"/>
                    </a:moveTo>
                    <a:cubicBezTo>
                      <a:pt x="553" y="1"/>
                      <a:pt x="0" y="554"/>
                      <a:pt x="0" y="1250"/>
                    </a:cubicBezTo>
                    <a:cubicBezTo>
                      <a:pt x="0" y="1937"/>
                      <a:pt x="553" y="2499"/>
                      <a:pt x="1249" y="2499"/>
                    </a:cubicBezTo>
                    <a:cubicBezTo>
                      <a:pt x="1936" y="2499"/>
                      <a:pt x="2498" y="1937"/>
                      <a:pt x="2498" y="1250"/>
                    </a:cubicBezTo>
                    <a:cubicBezTo>
                      <a:pt x="2498" y="554"/>
                      <a:pt x="1936" y="1"/>
                      <a:pt x="12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6360400" y="1724850"/>
                <a:ext cx="14075" cy="30575"/>
              </a:xfrm>
              <a:custGeom>
                <a:rect b="b" l="l" r="r" t="t"/>
                <a:pathLst>
                  <a:path extrusionOk="0" h="1223" w="563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lnTo>
                      <a:pt x="1" y="946"/>
                    </a:lnTo>
                    <a:cubicBezTo>
                      <a:pt x="1" y="1098"/>
                      <a:pt x="126" y="1222"/>
                      <a:pt x="286" y="1222"/>
                    </a:cubicBezTo>
                    <a:cubicBezTo>
                      <a:pt x="438" y="1222"/>
                      <a:pt x="563" y="1098"/>
                      <a:pt x="563" y="946"/>
                    </a:cubicBezTo>
                    <a:lnTo>
                      <a:pt x="563" y="277"/>
                    </a:lnTo>
                    <a:cubicBezTo>
                      <a:pt x="563" y="125"/>
                      <a:pt x="438" y="0"/>
                      <a:pt x="2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6448725" y="1724850"/>
                <a:ext cx="13850" cy="30575"/>
              </a:xfrm>
              <a:custGeom>
                <a:rect b="b" l="l" r="r" t="t"/>
                <a:pathLst>
                  <a:path extrusionOk="0" h="1223" w="554">
                    <a:moveTo>
                      <a:pt x="277" y="0"/>
                    </a:moveTo>
                    <a:cubicBezTo>
                      <a:pt x="125" y="0"/>
                      <a:pt x="0" y="125"/>
                      <a:pt x="0" y="277"/>
                    </a:cubicBezTo>
                    <a:lnTo>
                      <a:pt x="0" y="946"/>
                    </a:lnTo>
                    <a:cubicBezTo>
                      <a:pt x="0" y="1098"/>
                      <a:pt x="125" y="1222"/>
                      <a:pt x="277" y="1222"/>
                    </a:cubicBezTo>
                    <a:cubicBezTo>
                      <a:pt x="429" y="1222"/>
                      <a:pt x="553" y="1098"/>
                      <a:pt x="553" y="946"/>
                    </a:cubicBezTo>
                    <a:lnTo>
                      <a:pt x="553" y="277"/>
                    </a:lnTo>
                    <a:cubicBezTo>
                      <a:pt x="553" y="125"/>
                      <a:pt x="429" y="0"/>
                      <a:pt x="2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6137825" y="1757400"/>
                <a:ext cx="169750" cy="60925"/>
              </a:xfrm>
              <a:custGeom>
                <a:rect b="b" l="l" r="r" t="t"/>
                <a:pathLst>
                  <a:path extrusionOk="0" h="2437" w="6790">
                    <a:moveTo>
                      <a:pt x="1339" y="554"/>
                    </a:moveTo>
                    <a:lnTo>
                      <a:pt x="2659" y="1874"/>
                    </a:lnTo>
                    <a:lnTo>
                      <a:pt x="669" y="1874"/>
                    </a:lnTo>
                    <a:cubicBezTo>
                      <a:pt x="616" y="1874"/>
                      <a:pt x="562" y="1829"/>
                      <a:pt x="562" y="1767"/>
                    </a:cubicBezTo>
                    <a:lnTo>
                      <a:pt x="562" y="670"/>
                    </a:lnTo>
                    <a:cubicBezTo>
                      <a:pt x="562" y="607"/>
                      <a:pt x="616" y="554"/>
                      <a:pt x="669" y="554"/>
                    </a:cubicBezTo>
                    <a:close/>
                    <a:moveTo>
                      <a:pt x="3444" y="554"/>
                    </a:moveTo>
                    <a:lnTo>
                      <a:pt x="4773" y="1874"/>
                    </a:lnTo>
                    <a:lnTo>
                      <a:pt x="3453" y="1874"/>
                    </a:lnTo>
                    <a:cubicBezTo>
                      <a:pt x="3444" y="1874"/>
                      <a:pt x="3435" y="1865"/>
                      <a:pt x="3426" y="1856"/>
                    </a:cubicBezTo>
                    <a:lnTo>
                      <a:pt x="2133" y="554"/>
                    </a:lnTo>
                    <a:close/>
                    <a:moveTo>
                      <a:pt x="6120" y="554"/>
                    </a:moveTo>
                    <a:cubicBezTo>
                      <a:pt x="6183" y="554"/>
                      <a:pt x="6236" y="607"/>
                      <a:pt x="6236" y="670"/>
                    </a:cubicBezTo>
                    <a:lnTo>
                      <a:pt x="6236" y="1767"/>
                    </a:lnTo>
                    <a:cubicBezTo>
                      <a:pt x="6236" y="1829"/>
                      <a:pt x="6183" y="1874"/>
                      <a:pt x="6120" y="1874"/>
                    </a:cubicBezTo>
                    <a:lnTo>
                      <a:pt x="5558" y="1874"/>
                    </a:lnTo>
                    <a:cubicBezTo>
                      <a:pt x="5549" y="1874"/>
                      <a:pt x="5540" y="1865"/>
                      <a:pt x="5540" y="1856"/>
                    </a:cubicBezTo>
                    <a:lnTo>
                      <a:pt x="4238" y="554"/>
                    </a:lnTo>
                    <a:close/>
                    <a:moveTo>
                      <a:pt x="669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1767"/>
                    </a:lnTo>
                    <a:cubicBezTo>
                      <a:pt x="0" y="2133"/>
                      <a:pt x="304" y="2436"/>
                      <a:pt x="669" y="2436"/>
                    </a:cubicBezTo>
                    <a:lnTo>
                      <a:pt x="6120" y="2436"/>
                    </a:lnTo>
                    <a:cubicBezTo>
                      <a:pt x="6495" y="2436"/>
                      <a:pt x="6789" y="2133"/>
                      <a:pt x="6789" y="1767"/>
                    </a:cubicBezTo>
                    <a:lnTo>
                      <a:pt x="6789" y="670"/>
                    </a:lnTo>
                    <a:cubicBezTo>
                      <a:pt x="6789" y="304"/>
                      <a:pt x="6495" y="1"/>
                      <a:pt x="61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6158350" y="1841700"/>
                <a:ext cx="14075" cy="15425"/>
              </a:xfrm>
              <a:custGeom>
                <a:rect b="b" l="l" r="r" t="t"/>
                <a:pathLst>
                  <a:path extrusionOk="0" h="617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86" y="616"/>
                    </a:cubicBezTo>
                    <a:cubicBezTo>
                      <a:pt x="437" y="616"/>
                      <a:pt x="562" y="491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6180650" y="1841700"/>
                <a:ext cx="13850" cy="15425"/>
              </a:xfrm>
              <a:custGeom>
                <a:rect b="b" l="l" r="r" t="t"/>
                <a:pathLst>
                  <a:path extrusionOk="0" h="617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91"/>
                      <a:pt x="125" y="616"/>
                      <a:pt x="277" y="616"/>
                    </a:cubicBezTo>
                    <a:cubicBezTo>
                      <a:pt x="428" y="616"/>
                      <a:pt x="553" y="491"/>
                      <a:pt x="553" y="331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6152775" y="1869150"/>
                <a:ext cx="47300" cy="13850"/>
              </a:xfrm>
              <a:custGeom>
                <a:rect b="b" l="l" r="r" t="t"/>
                <a:pathLst>
                  <a:path extrusionOk="0" h="554" w="1892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28"/>
                      <a:pt x="125" y="553"/>
                      <a:pt x="286" y="553"/>
                    </a:cubicBezTo>
                    <a:lnTo>
                      <a:pt x="1615" y="553"/>
                    </a:lnTo>
                    <a:cubicBezTo>
                      <a:pt x="1766" y="553"/>
                      <a:pt x="1891" y="428"/>
                      <a:pt x="1891" y="277"/>
                    </a:cubicBezTo>
                    <a:cubicBezTo>
                      <a:pt x="1891" y="125"/>
                      <a:pt x="1766" y="0"/>
                      <a:pt x="16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6152775" y="1890100"/>
                <a:ext cx="89000" cy="13850"/>
              </a:xfrm>
              <a:custGeom>
                <a:rect b="b" l="l" r="r" t="t"/>
                <a:pathLst>
                  <a:path extrusionOk="0" h="554" w="3560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29"/>
                      <a:pt x="125" y="554"/>
                      <a:pt x="286" y="554"/>
                    </a:cubicBezTo>
                    <a:lnTo>
                      <a:pt x="3274" y="554"/>
                    </a:lnTo>
                    <a:cubicBezTo>
                      <a:pt x="3435" y="554"/>
                      <a:pt x="3560" y="429"/>
                      <a:pt x="3560" y="277"/>
                    </a:cubicBezTo>
                    <a:cubicBezTo>
                      <a:pt x="3560" y="126"/>
                      <a:pt x="3435" y="1"/>
                      <a:pt x="3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6152775" y="1911075"/>
                <a:ext cx="89000" cy="14075"/>
              </a:xfrm>
              <a:custGeom>
                <a:rect b="b" l="l" r="r" t="t"/>
                <a:pathLst>
                  <a:path extrusionOk="0" h="563" w="3560">
                    <a:moveTo>
                      <a:pt x="286" y="0"/>
                    </a:moveTo>
                    <a:cubicBezTo>
                      <a:pt x="125" y="0"/>
                      <a:pt x="0" y="125"/>
                      <a:pt x="0" y="277"/>
                    </a:cubicBezTo>
                    <a:cubicBezTo>
                      <a:pt x="0" y="437"/>
                      <a:pt x="125" y="562"/>
                      <a:pt x="286" y="562"/>
                    </a:cubicBezTo>
                    <a:lnTo>
                      <a:pt x="3274" y="562"/>
                    </a:lnTo>
                    <a:cubicBezTo>
                      <a:pt x="3435" y="562"/>
                      <a:pt x="3560" y="437"/>
                      <a:pt x="3560" y="277"/>
                    </a:cubicBezTo>
                    <a:cubicBezTo>
                      <a:pt x="3560" y="125"/>
                      <a:pt x="3435" y="0"/>
                      <a:pt x="32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4" name="Google Shape;454;p6"/>
          <p:cNvSpPr txBox="1"/>
          <p:nvPr/>
        </p:nvSpPr>
        <p:spPr>
          <a:xfrm>
            <a:off x="4446398" y="1362637"/>
            <a:ext cx="3420753" cy="27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Von Zalando erstellt </a:t>
            </a:r>
            <a:endParaRPr/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Zalando Artikel Bilder</a:t>
            </a:r>
            <a:endParaRPr/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ssatz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von 60,000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Bildern 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Testdatensatz mit</a:t>
            </a: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10,000 Bildern</a:t>
            </a:r>
            <a:endParaRPr/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28 x 28 Pixel Bilder</a:t>
            </a:r>
            <a:endParaRPr/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 Klassen an Label</a:t>
            </a:r>
            <a:endParaRPr/>
          </a:p>
        </p:txBody>
      </p:sp>
      <p:pic>
        <p:nvPicPr>
          <p:cNvPr id="455" name="Google Shape;4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335" y="2184555"/>
            <a:ext cx="1212759" cy="290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"/>
          <p:cNvSpPr/>
          <p:nvPr/>
        </p:nvSpPr>
        <p:spPr>
          <a:xfrm>
            <a:off x="4644950" y="3159863"/>
            <a:ext cx="2801472" cy="144802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61" name="Google Shape;461;p8"/>
          <p:cNvSpPr txBox="1"/>
          <p:nvPr>
            <p:ph type="title"/>
          </p:nvPr>
        </p:nvSpPr>
        <p:spPr>
          <a:xfrm>
            <a:off x="3808175" y="1946513"/>
            <a:ext cx="381683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          </a:t>
            </a:r>
            <a:r>
              <a:rPr lang="en" sz="6000"/>
              <a:t>Die 	Modelle</a:t>
            </a:r>
            <a:endParaRPr i="1"/>
          </a:p>
        </p:txBody>
      </p:sp>
      <p:sp>
        <p:nvSpPr>
          <p:cNvPr id="462" name="Google Shape;462;p8"/>
          <p:cNvSpPr/>
          <p:nvPr/>
        </p:nvSpPr>
        <p:spPr>
          <a:xfrm rot="-448633">
            <a:off x="671230" y="2738150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"/>
          <p:cNvSpPr txBox="1"/>
          <p:nvPr>
            <p:ph idx="2" type="title"/>
          </p:nvPr>
        </p:nvSpPr>
        <p:spPr>
          <a:xfrm>
            <a:off x="3639149" y="348100"/>
            <a:ext cx="2344207" cy="17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4" name="Google Shape;464;p8"/>
          <p:cNvSpPr txBox="1"/>
          <p:nvPr>
            <p:ph idx="1" type="subTitle"/>
          </p:nvPr>
        </p:nvSpPr>
        <p:spPr>
          <a:xfrm>
            <a:off x="3808175" y="3485888"/>
            <a:ext cx="2964900" cy="4997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Unsere Vorstellung</a:t>
            </a:r>
            <a:endParaRPr/>
          </a:p>
        </p:txBody>
      </p:sp>
      <p:cxnSp>
        <p:nvCxnSpPr>
          <p:cNvPr id="465" name="Google Shape;465;p8"/>
          <p:cNvCxnSpPr/>
          <p:nvPr/>
        </p:nvCxnSpPr>
        <p:spPr>
          <a:xfrm rot="10800000">
            <a:off x="3808176" y="2379231"/>
            <a:ext cx="1160400" cy="0"/>
          </a:xfrm>
          <a:prstGeom prst="straightConnector1">
            <a:avLst/>
          </a:prstGeom>
          <a:solidFill>
            <a:schemeClr val="lt2"/>
          </a:solidFill>
          <a:ln cap="flat" cmpd="sng" w="76200">
            <a:solidFill>
              <a:srgbClr val="6178F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8"/>
          <p:cNvSpPr/>
          <p:nvPr/>
        </p:nvSpPr>
        <p:spPr>
          <a:xfrm>
            <a:off x="956200" y="687399"/>
            <a:ext cx="1041300" cy="1041000"/>
          </a:xfrm>
          <a:prstGeom prst="decagon">
            <a:avLst>
              <a:gd fmla="val 105146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8"/>
          <p:cNvGrpSpPr/>
          <p:nvPr/>
        </p:nvGrpSpPr>
        <p:grpSpPr>
          <a:xfrm rot="-774815">
            <a:off x="1247719" y="927506"/>
            <a:ext cx="458272" cy="560789"/>
            <a:chOff x="5298138" y="1022601"/>
            <a:chExt cx="398502" cy="487649"/>
          </a:xfrm>
        </p:grpSpPr>
        <p:sp>
          <p:nvSpPr>
            <p:cNvPr id="468" name="Google Shape;468;p8"/>
            <p:cNvSpPr/>
            <p:nvPr/>
          </p:nvSpPr>
          <p:spPr>
            <a:xfrm>
              <a:off x="5320891" y="1022601"/>
              <a:ext cx="375749" cy="467076"/>
            </a:xfrm>
            <a:custGeom>
              <a:rect b="b" l="l" r="r" t="t"/>
              <a:pathLst>
                <a:path extrusionOk="0" h="19494" w="15684">
                  <a:moveTo>
                    <a:pt x="7253" y="1"/>
                  </a:moveTo>
                  <a:cubicBezTo>
                    <a:pt x="7057" y="1"/>
                    <a:pt x="6897" y="162"/>
                    <a:pt x="6897" y="358"/>
                  </a:cubicBezTo>
                  <a:lnTo>
                    <a:pt x="6897" y="1526"/>
                  </a:lnTo>
                  <a:cubicBezTo>
                    <a:pt x="6897" y="1723"/>
                    <a:pt x="7057" y="1883"/>
                    <a:pt x="7253" y="1883"/>
                  </a:cubicBezTo>
                  <a:lnTo>
                    <a:pt x="7673" y="1883"/>
                  </a:lnTo>
                  <a:cubicBezTo>
                    <a:pt x="7601" y="1937"/>
                    <a:pt x="7557" y="2017"/>
                    <a:pt x="7557" y="2115"/>
                  </a:cubicBezTo>
                  <a:lnTo>
                    <a:pt x="7557" y="4479"/>
                  </a:lnTo>
                  <a:lnTo>
                    <a:pt x="4381" y="4479"/>
                  </a:lnTo>
                  <a:lnTo>
                    <a:pt x="4381" y="2561"/>
                  </a:lnTo>
                  <a:cubicBezTo>
                    <a:pt x="4381" y="2213"/>
                    <a:pt x="4104" y="1937"/>
                    <a:pt x="3765" y="1937"/>
                  </a:cubicBezTo>
                  <a:lnTo>
                    <a:pt x="2052" y="1937"/>
                  </a:lnTo>
                  <a:cubicBezTo>
                    <a:pt x="1990" y="1937"/>
                    <a:pt x="1928" y="1964"/>
                    <a:pt x="1883" y="1999"/>
                  </a:cubicBezTo>
                  <a:lnTo>
                    <a:pt x="1883" y="1411"/>
                  </a:lnTo>
                  <a:cubicBezTo>
                    <a:pt x="1883" y="1214"/>
                    <a:pt x="1722" y="1054"/>
                    <a:pt x="1526" y="1054"/>
                  </a:cubicBezTo>
                  <a:lnTo>
                    <a:pt x="357" y="1054"/>
                  </a:lnTo>
                  <a:cubicBezTo>
                    <a:pt x="161" y="1054"/>
                    <a:pt x="1" y="1214"/>
                    <a:pt x="1" y="1411"/>
                  </a:cubicBezTo>
                  <a:lnTo>
                    <a:pt x="1" y="2579"/>
                  </a:lnTo>
                  <a:cubicBezTo>
                    <a:pt x="1" y="2775"/>
                    <a:pt x="161" y="2936"/>
                    <a:pt x="357" y="2936"/>
                  </a:cubicBezTo>
                  <a:lnTo>
                    <a:pt x="1526" y="2936"/>
                  </a:lnTo>
                  <a:cubicBezTo>
                    <a:pt x="1722" y="2936"/>
                    <a:pt x="1883" y="2775"/>
                    <a:pt x="1883" y="2579"/>
                  </a:cubicBezTo>
                  <a:lnTo>
                    <a:pt x="1883" y="2445"/>
                  </a:lnTo>
                  <a:cubicBezTo>
                    <a:pt x="1928" y="2490"/>
                    <a:pt x="1990" y="2508"/>
                    <a:pt x="2052" y="2508"/>
                  </a:cubicBezTo>
                  <a:lnTo>
                    <a:pt x="3765" y="2508"/>
                  </a:lnTo>
                  <a:cubicBezTo>
                    <a:pt x="3792" y="2508"/>
                    <a:pt x="3810" y="2535"/>
                    <a:pt x="3810" y="2561"/>
                  </a:cubicBezTo>
                  <a:lnTo>
                    <a:pt x="3810" y="4479"/>
                  </a:lnTo>
                  <a:lnTo>
                    <a:pt x="2195" y="4479"/>
                  </a:lnTo>
                  <a:cubicBezTo>
                    <a:pt x="2044" y="4479"/>
                    <a:pt x="1910" y="4560"/>
                    <a:pt x="1821" y="4667"/>
                  </a:cubicBezTo>
                  <a:cubicBezTo>
                    <a:pt x="1749" y="4747"/>
                    <a:pt x="1713" y="4854"/>
                    <a:pt x="1713" y="4970"/>
                  </a:cubicBezTo>
                  <a:lnTo>
                    <a:pt x="1713" y="6335"/>
                  </a:lnTo>
                  <a:lnTo>
                    <a:pt x="1713" y="6924"/>
                  </a:lnTo>
                  <a:lnTo>
                    <a:pt x="1713" y="14792"/>
                  </a:lnTo>
                  <a:cubicBezTo>
                    <a:pt x="1713" y="14917"/>
                    <a:pt x="1812" y="15015"/>
                    <a:pt x="1937" y="15015"/>
                  </a:cubicBezTo>
                  <a:lnTo>
                    <a:pt x="3810" y="15015"/>
                  </a:lnTo>
                  <a:lnTo>
                    <a:pt x="3810" y="16942"/>
                  </a:lnTo>
                  <a:cubicBezTo>
                    <a:pt x="3810" y="16969"/>
                    <a:pt x="3792" y="16995"/>
                    <a:pt x="3765" y="16995"/>
                  </a:cubicBezTo>
                  <a:lnTo>
                    <a:pt x="2052" y="16995"/>
                  </a:lnTo>
                  <a:cubicBezTo>
                    <a:pt x="1990" y="16995"/>
                    <a:pt x="1928" y="17013"/>
                    <a:pt x="1883" y="17058"/>
                  </a:cubicBezTo>
                  <a:lnTo>
                    <a:pt x="1883" y="16924"/>
                  </a:lnTo>
                  <a:cubicBezTo>
                    <a:pt x="1883" y="16728"/>
                    <a:pt x="1722" y="16567"/>
                    <a:pt x="1526" y="16567"/>
                  </a:cubicBezTo>
                  <a:lnTo>
                    <a:pt x="357" y="16567"/>
                  </a:lnTo>
                  <a:cubicBezTo>
                    <a:pt x="161" y="16567"/>
                    <a:pt x="1" y="16728"/>
                    <a:pt x="1" y="16924"/>
                  </a:cubicBezTo>
                  <a:lnTo>
                    <a:pt x="1" y="18093"/>
                  </a:lnTo>
                  <a:cubicBezTo>
                    <a:pt x="1" y="18289"/>
                    <a:pt x="161" y="18441"/>
                    <a:pt x="357" y="18441"/>
                  </a:cubicBezTo>
                  <a:lnTo>
                    <a:pt x="1526" y="18441"/>
                  </a:lnTo>
                  <a:cubicBezTo>
                    <a:pt x="1722" y="18441"/>
                    <a:pt x="1883" y="18289"/>
                    <a:pt x="1883" y="18093"/>
                  </a:cubicBezTo>
                  <a:lnTo>
                    <a:pt x="1883" y="17504"/>
                  </a:lnTo>
                  <a:cubicBezTo>
                    <a:pt x="1928" y="17540"/>
                    <a:pt x="1990" y="17566"/>
                    <a:pt x="2052" y="17566"/>
                  </a:cubicBezTo>
                  <a:lnTo>
                    <a:pt x="3765" y="17566"/>
                  </a:lnTo>
                  <a:cubicBezTo>
                    <a:pt x="4104" y="17566"/>
                    <a:pt x="4381" y="17290"/>
                    <a:pt x="4381" y="16942"/>
                  </a:cubicBezTo>
                  <a:lnTo>
                    <a:pt x="4381" y="15015"/>
                  </a:lnTo>
                  <a:lnTo>
                    <a:pt x="7557" y="15015"/>
                  </a:lnTo>
                  <a:lnTo>
                    <a:pt x="7557" y="17388"/>
                  </a:lnTo>
                  <a:cubicBezTo>
                    <a:pt x="7557" y="17486"/>
                    <a:pt x="7601" y="17566"/>
                    <a:pt x="7673" y="17620"/>
                  </a:cubicBezTo>
                  <a:lnTo>
                    <a:pt x="7253" y="17620"/>
                  </a:lnTo>
                  <a:cubicBezTo>
                    <a:pt x="7057" y="17620"/>
                    <a:pt x="6897" y="17772"/>
                    <a:pt x="6897" y="17968"/>
                  </a:cubicBezTo>
                  <a:lnTo>
                    <a:pt x="6897" y="19145"/>
                  </a:lnTo>
                  <a:cubicBezTo>
                    <a:pt x="6897" y="19342"/>
                    <a:pt x="7057" y="19493"/>
                    <a:pt x="7253" y="19493"/>
                  </a:cubicBezTo>
                  <a:lnTo>
                    <a:pt x="8422" y="19493"/>
                  </a:lnTo>
                  <a:cubicBezTo>
                    <a:pt x="8618" y="19493"/>
                    <a:pt x="8779" y="19342"/>
                    <a:pt x="8779" y="19145"/>
                  </a:cubicBezTo>
                  <a:lnTo>
                    <a:pt x="8779" y="17968"/>
                  </a:lnTo>
                  <a:cubicBezTo>
                    <a:pt x="8779" y="17772"/>
                    <a:pt x="8618" y="17620"/>
                    <a:pt x="8422" y="17620"/>
                  </a:cubicBezTo>
                  <a:lnTo>
                    <a:pt x="8012" y="17620"/>
                  </a:lnTo>
                  <a:cubicBezTo>
                    <a:pt x="8083" y="17566"/>
                    <a:pt x="8128" y="17486"/>
                    <a:pt x="8128" y="17388"/>
                  </a:cubicBezTo>
                  <a:lnTo>
                    <a:pt x="8128" y="15015"/>
                  </a:lnTo>
                  <a:lnTo>
                    <a:pt x="11295" y="15015"/>
                  </a:lnTo>
                  <a:lnTo>
                    <a:pt x="11295" y="16942"/>
                  </a:lnTo>
                  <a:cubicBezTo>
                    <a:pt x="11295" y="17290"/>
                    <a:pt x="11580" y="17566"/>
                    <a:pt x="11919" y="17566"/>
                  </a:cubicBezTo>
                  <a:lnTo>
                    <a:pt x="13623" y="17566"/>
                  </a:lnTo>
                  <a:cubicBezTo>
                    <a:pt x="13694" y="17566"/>
                    <a:pt x="13748" y="17540"/>
                    <a:pt x="13802" y="17504"/>
                  </a:cubicBezTo>
                  <a:lnTo>
                    <a:pt x="13802" y="18093"/>
                  </a:lnTo>
                  <a:cubicBezTo>
                    <a:pt x="13802" y="18289"/>
                    <a:pt x="13962" y="18441"/>
                    <a:pt x="14158" y="18441"/>
                  </a:cubicBezTo>
                  <a:lnTo>
                    <a:pt x="15327" y="18441"/>
                  </a:lnTo>
                  <a:cubicBezTo>
                    <a:pt x="15523" y="18441"/>
                    <a:pt x="15684" y="18289"/>
                    <a:pt x="15684" y="18093"/>
                  </a:cubicBezTo>
                  <a:lnTo>
                    <a:pt x="15684" y="16924"/>
                  </a:lnTo>
                  <a:cubicBezTo>
                    <a:pt x="15684" y="16728"/>
                    <a:pt x="15523" y="16567"/>
                    <a:pt x="15327" y="16567"/>
                  </a:cubicBezTo>
                  <a:lnTo>
                    <a:pt x="14158" y="16567"/>
                  </a:lnTo>
                  <a:cubicBezTo>
                    <a:pt x="13962" y="16567"/>
                    <a:pt x="13802" y="16728"/>
                    <a:pt x="13802" y="16924"/>
                  </a:cubicBezTo>
                  <a:lnTo>
                    <a:pt x="13802" y="17058"/>
                  </a:lnTo>
                  <a:cubicBezTo>
                    <a:pt x="13748" y="17013"/>
                    <a:pt x="13694" y="16995"/>
                    <a:pt x="13623" y="16995"/>
                  </a:cubicBezTo>
                  <a:lnTo>
                    <a:pt x="11919" y="16995"/>
                  </a:lnTo>
                  <a:cubicBezTo>
                    <a:pt x="11892" y="16995"/>
                    <a:pt x="11866" y="16969"/>
                    <a:pt x="11866" y="16942"/>
                  </a:cubicBezTo>
                  <a:lnTo>
                    <a:pt x="11866" y="15015"/>
                  </a:lnTo>
                  <a:lnTo>
                    <a:pt x="13748" y="15015"/>
                  </a:lnTo>
                  <a:cubicBezTo>
                    <a:pt x="13873" y="15015"/>
                    <a:pt x="13971" y="14917"/>
                    <a:pt x="13971" y="14792"/>
                  </a:cubicBezTo>
                  <a:lnTo>
                    <a:pt x="13971" y="6924"/>
                  </a:lnTo>
                  <a:lnTo>
                    <a:pt x="13971" y="4970"/>
                  </a:lnTo>
                  <a:cubicBezTo>
                    <a:pt x="13971" y="4836"/>
                    <a:pt x="13917" y="4711"/>
                    <a:pt x="13828" y="4622"/>
                  </a:cubicBezTo>
                  <a:cubicBezTo>
                    <a:pt x="13739" y="4542"/>
                    <a:pt x="13614" y="4479"/>
                    <a:pt x="13480" y="4479"/>
                  </a:cubicBezTo>
                  <a:lnTo>
                    <a:pt x="11866" y="4479"/>
                  </a:lnTo>
                  <a:lnTo>
                    <a:pt x="11866" y="2561"/>
                  </a:lnTo>
                  <a:cubicBezTo>
                    <a:pt x="11866" y="2535"/>
                    <a:pt x="11892" y="2508"/>
                    <a:pt x="11919" y="2508"/>
                  </a:cubicBezTo>
                  <a:lnTo>
                    <a:pt x="13623" y="2508"/>
                  </a:lnTo>
                  <a:cubicBezTo>
                    <a:pt x="13694" y="2508"/>
                    <a:pt x="13748" y="2490"/>
                    <a:pt x="13802" y="2445"/>
                  </a:cubicBezTo>
                  <a:lnTo>
                    <a:pt x="13802" y="2579"/>
                  </a:lnTo>
                  <a:cubicBezTo>
                    <a:pt x="13802" y="2775"/>
                    <a:pt x="13962" y="2936"/>
                    <a:pt x="14158" y="2936"/>
                  </a:cubicBezTo>
                  <a:lnTo>
                    <a:pt x="15327" y="2936"/>
                  </a:lnTo>
                  <a:cubicBezTo>
                    <a:pt x="15523" y="2936"/>
                    <a:pt x="15684" y="2775"/>
                    <a:pt x="15684" y="2579"/>
                  </a:cubicBezTo>
                  <a:lnTo>
                    <a:pt x="15684" y="1411"/>
                  </a:lnTo>
                  <a:cubicBezTo>
                    <a:pt x="15684" y="1214"/>
                    <a:pt x="15523" y="1054"/>
                    <a:pt x="15327" y="1054"/>
                  </a:cubicBezTo>
                  <a:lnTo>
                    <a:pt x="14158" y="1054"/>
                  </a:lnTo>
                  <a:cubicBezTo>
                    <a:pt x="13962" y="1054"/>
                    <a:pt x="13802" y="1214"/>
                    <a:pt x="13802" y="1411"/>
                  </a:cubicBezTo>
                  <a:lnTo>
                    <a:pt x="13802" y="1999"/>
                  </a:lnTo>
                  <a:cubicBezTo>
                    <a:pt x="13748" y="1964"/>
                    <a:pt x="13694" y="1937"/>
                    <a:pt x="13623" y="1937"/>
                  </a:cubicBezTo>
                  <a:lnTo>
                    <a:pt x="11919" y="1937"/>
                  </a:lnTo>
                  <a:cubicBezTo>
                    <a:pt x="11580" y="1937"/>
                    <a:pt x="11295" y="2213"/>
                    <a:pt x="11295" y="2561"/>
                  </a:cubicBezTo>
                  <a:lnTo>
                    <a:pt x="11295" y="4479"/>
                  </a:lnTo>
                  <a:lnTo>
                    <a:pt x="8128" y="4479"/>
                  </a:lnTo>
                  <a:lnTo>
                    <a:pt x="8128" y="2115"/>
                  </a:lnTo>
                  <a:cubicBezTo>
                    <a:pt x="8128" y="2017"/>
                    <a:pt x="8083" y="1937"/>
                    <a:pt x="8012" y="1883"/>
                  </a:cubicBezTo>
                  <a:lnTo>
                    <a:pt x="8422" y="1883"/>
                  </a:lnTo>
                  <a:cubicBezTo>
                    <a:pt x="8618" y="1883"/>
                    <a:pt x="8779" y="1723"/>
                    <a:pt x="8779" y="1526"/>
                  </a:cubicBezTo>
                  <a:lnTo>
                    <a:pt x="8779" y="358"/>
                  </a:lnTo>
                  <a:cubicBezTo>
                    <a:pt x="8779" y="162"/>
                    <a:pt x="8618" y="1"/>
                    <a:pt x="8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8"/>
            <p:cNvGrpSpPr/>
            <p:nvPr/>
          </p:nvGrpSpPr>
          <p:grpSpPr>
            <a:xfrm>
              <a:off x="5298138" y="1033825"/>
              <a:ext cx="385875" cy="476425"/>
              <a:chOff x="5298125" y="1003125"/>
              <a:chExt cx="385875" cy="476425"/>
            </a:xfrm>
          </p:grpSpPr>
          <p:sp>
            <p:nvSpPr>
              <p:cNvPr id="470" name="Google Shape;470;p8"/>
              <p:cNvSpPr/>
              <p:nvPr/>
            </p:nvSpPr>
            <p:spPr>
              <a:xfrm>
                <a:off x="5298125" y="1319600"/>
                <a:ext cx="233100" cy="159950"/>
              </a:xfrm>
              <a:custGeom>
                <a:rect b="b" l="l" r="r" t="t"/>
                <a:pathLst>
                  <a:path extrusionOk="0" h="6398" w="9324">
                    <a:moveTo>
                      <a:pt x="1722" y="3614"/>
                    </a:moveTo>
                    <a:cubicBezTo>
                      <a:pt x="1758" y="3614"/>
                      <a:pt x="1785" y="3641"/>
                      <a:pt x="1785" y="3667"/>
                    </a:cubicBezTo>
                    <a:lnTo>
                      <a:pt x="1785" y="4782"/>
                    </a:lnTo>
                    <a:cubicBezTo>
                      <a:pt x="1785" y="4809"/>
                      <a:pt x="1758" y="4836"/>
                      <a:pt x="1722" y="4836"/>
                    </a:cubicBezTo>
                    <a:lnTo>
                      <a:pt x="616" y="4836"/>
                    </a:lnTo>
                    <a:cubicBezTo>
                      <a:pt x="581" y="4836"/>
                      <a:pt x="554" y="4809"/>
                      <a:pt x="554" y="4782"/>
                    </a:cubicBezTo>
                    <a:lnTo>
                      <a:pt x="554" y="3667"/>
                    </a:lnTo>
                    <a:cubicBezTo>
                      <a:pt x="554" y="3641"/>
                      <a:pt x="581" y="3614"/>
                      <a:pt x="616" y="3614"/>
                    </a:cubicBezTo>
                    <a:close/>
                    <a:moveTo>
                      <a:pt x="8270" y="4613"/>
                    </a:moveTo>
                    <a:cubicBezTo>
                      <a:pt x="8306" y="4613"/>
                      <a:pt x="8324" y="4640"/>
                      <a:pt x="8324" y="4666"/>
                    </a:cubicBezTo>
                    <a:lnTo>
                      <a:pt x="8324" y="5782"/>
                    </a:lnTo>
                    <a:cubicBezTo>
                      <a:pt x="8324" y="5808"/>
                      <a:pt x="8306" y="5835"/>
                      <a:pt x="8270" y="5835"/>
                    </a:cubicBezTo>
                    <a:lnTo>
                      <a:pt x="7164" y="5835"/>
                    </a:lnTo>
                    <a:cubicBezTo>
                      <a:pt x="7129" y="5835"/>
                      <a:pt x="7102" y="5808"/>
                      <a:pt x="7102" y="5782"/>
                    </a:cubicBezTo>
                    <a:lnTo>
                      <a:pt x="7102" y="4666"/>
                    </a:lnTo>
                    <a:cubicBezTo>
                      <a:pt x="7102" y="4640"/>
                      <a:pt x="7129" y="4613"/>
                      <a:pt x="7164" y="4613"/>
                    </a:cubicBezTo>
                    <a:close/>
                    <a:moveTo>
                      <a:pt x="1901" y="1"/>
                    </a:moveTo>
                    <a:cubicBezTo>
                      <a:pt x="1749" y="1"/>
                      <a:pt x="1624" y="126"/>
                      <a:pt x="1624" y="277"/>
                    </a:cubicBezTo>
                    <a:lnTo>
                      <a:pt x="1624" y="1651"/>
                    </a:lnTo>
                    <a:cubicBezTo>
                      <a:pt x="1624" y="1928"/>
                      <a:pt x="1838" y="2142"/>
                      <a:pt x="2115" y="2142"/>
                    </a:cubicBezTo>
                    <a:lnTo>
                      <a:pt x="3774" y="2142"/>
                    </a:lnTo>
                    <a:lnTo>
                      <a:pt x="3774" y="3899"/>
                    </a:lnTo>
                    <a:cubicBezTo>
                      <a:pt x="3774" y="3926"/>
                      <a:pt x="3756" y="3944"/>
                      <a:pt x="3730" y="3944"/>
                    </a:cubicBezTo>
                    <a:lnTo>
                      <a:pt x="2338" y="3944"/>
                    </a:lnTo>
                    <a:lnTo>
                      <a:pt x="2338" y="3667"/>
                    </a:lnTo>
                    <a:cubicBezTo>
                      <a:pt x="2338" y="3328"/>
                      <a:pt x="2061" y="3052"/>
                      <a:pt x="1722" y="3052"/>
                    </a:cubicBezTo>
                    <a:lnTo>
                      <a:pt x="616" y="3052"/>
                    </a:lnTo>
                    <a:cubicBezTo>
                      <a:pt x="277" y="3052"/>
                      <a:pt x="1" y="3328"/>
                      <a:pt x="1" y="3667"/>
                    </a:cubicBezTo>
                    <a:lnTo>
                      <a:pt x="1" y="4782"/>
                    </a:lnTo>
                    <a:cubicBezTo>
                      <a:pt x="1" y="5121"/>
                      <a:pt x="277" y="5398"/>
                      <a:pt x="616" y="5398"/>
                    </a:cubicBezTo>
                    <a:lnTo>
                      <a:pt x="1722" y="5398"/>
                    </a:lnTo>
                    <a:cubicBezTo>
                      <a:pt x="2061" y="5398"/>
                      <a:pt x="2338" y="5121"/>
                      <a:pt x="2338" y="4782"/>
                    </a:cubicBezTo>
                    <a:lnTo>
                      <a:pt x="2338" y="4506"/>
                    </a:lnTo>
                    <a:lnTo>
                      <a:pt x="3730" y="4506"/>
                    </a:lnTo>
                    <a:cubicBezTo>
                      <a:pt x="4069" y="4506"/>
                      <a:pt x="4336" y="4229"/>
                      <a:pt x="4336" y="3899"/>
                    </a:cubicBezTo>
                    <a:lnTo>
                      <a:pt x="4336" y="2142"/>
                    </a:lnTo>
                    <a:lnTo>
                      <a:pt x="7441" y="2142"/>
                    </a:lnTo>
                    <a:lnTo>
                      <a:pt x="7441" y="4051"/>
                    </a:lnTo>
                    <a:lnTo>
                      <a:pt x="7164" y="4051"/>
                    </a:lnTo>
                    <a:cubicBezTo>
                      <a:pt x="6825" y="4051"/>
                      <a:pt x="6549" y="4327"/>
                      <a:pt x="6549" y="4666"/>
                    </a:cubicBezTo>
                    <a:lnTo>
                      <a:pt x="6549" y="5782"/>
                    </a:lnTo>
                    <a:cubicBezTo>
                      <a:pt x="6549" y="6121"/>
                      <a:pt x="6825" y="6397"/>
                      <a:pt x="7164" y="6397"/>
                    </a:cubicBezTo>
                    <a:lnTo>
                      <a:pt x="8270" y="6397"/>
                    </a:lnTo>
                    <a:cubicBezTo>
                      <a:pt x="8609" y="6397"/>
                      <a:pt x="8886" y="6121"/>
                      <a:pt x="8886" y="5782"/>
                    </a:cubicBezTo>
                    <a:lnTo>
                      <a:pt x="8886" y="4666"/>
                    </a:lnTo>
                    <a:cubicBezTo>
                      <a:pt x="8886" y="4327"/>
                      <a:pt x="8609" y="4051"/>
                      <a:pt x="8270" y="4051"/>
                    </a:cubicBezTo>
                    <a:lnTo>
                      <a:pt x="7994" y="4051"/>
                    </a:lnTo>
                    <a:lnTo>
                      <a:pt x="7994" y="2142"/>
                    </a:lnTo>
                    <a:lnTo>
                      <a:pt x="9047" y="2142"/>
                    </a:lnTo>
                    <a:cubicBezTo>
                      <a:pt x="9198" y="2142"/>
                      <a:pt x="9323" y="2017"/>
                      <a:pt x="9323" y="1865"/>
                    </a:cubicBezTo>
                    <a:cubicBezTo>
                      <a:pt x="9323" y="1714"/>
                      <a:pt x="9198" y="1589"/>
                      <a:pt x="9047" y="1589"/>
                    </a:cubicBezTo>
                    <a:lnTo>
                      <a:pt x="2177" y="1589"/>
                    </a:lnTo>
                    <a:lnTo>
                      <a:pt x="2177" y="277"/>
                    </a:lnTo>
                    <a:cubicBezTo>
                      <a:pt x="2177" y="126"/>
                      <a:pt x="2053" y="1"/>
                      <a:pt x="19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5377750" y="1132050"/>
                <a:ext cx="154350" cy="14075"/>
              </a:xfrm>
              <a:custGeom>
                <a:rect b="b" l="l" r="r" t="t"/>
                <a:pathLst>
                  <a:path extrusionOk="0" h="563" w="6174">
                    <a:moveTo>
                      <a:pt x="277" y="0"/>
                    </a:moveTo>
                    <a:cubicBezTo>
                      <a:pt x="125" y="0"/>
                      <a:pt x="0" y="125"/>
                      <a:pt x="0" y="286"/>
                    </a:cubicBezTo>
                    <a:cubicBezTo>
                      <a:pt x="0" y="437"/>
                      <a:pt x="125" y="562"/>
                      <a:pt x="277" y="562"/>
                    </a:cubicBezTo>
                    <a:lnTo>
                      <a:pt x="5897" y="562"/>
                    </a:lnTo>
                    <a:cubicBezTo>
                      <a:pt x="6049" y="562"/>
                      <a:pt x="6174" y="437"/>
                      <a:pt x="6174" y="286"/>
                    </a:cubicBezTo>
                    <a:cubicBezTo>
                      <a:pt x="6174" y="125"/>
                      <a:pt x="6049" y="0"/>
                      <a:pt x="5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55477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9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5569100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13"/>
                    </a:lnTo>
                    <a:cubicBezTo>
                      <a:pt x="1" y="465"/>
                      <a:pt x="126" y="589"/>
                      <a:pt x="277" y="589"/>
                    </a:cubicBezTo>
                    <a:cubicBezTo>
                      <a:pt x="429" y="589"/>
                      <a:pt x="554" y="465"/>
                      <a:pt x="554" y="313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5590525" y="113092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13"/>
                    </a:lnTo>
                    <a:cubicBezTo>
                      <a:pt x="0" y="465"/>
                      <a:pt x="125" y="589"/>
                      <a:pt x="277" y="589"/>
                    </a:cubicBezTo>
                    <a:cubicBezTo>
                      <a:pt x="428" y="589"/>
                      <a:pt x="553" y="465"/>
                      <a:pt x="553" y="313"/>
                    </a:cubicBezTo>
                    <a:lnTo>
                      <a:pt x="553" y="277"/>
                    </a:lnTo>
                    <a:cubicBezTo>
                      <a:pt x="553" y="126"/>
                      <a:pt x="42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5298125" y="1003125"/>
                <a:ext cx="385875" cy="302000"/>
              </a:xfrm>
              <a:custGeom>
                <a:rect b="b" l="l" r="r" t="t"/>
                <a:pathLst>
                  <a:path extrusionOk="0" h="12080" w="15435">
                    <a:moveTo>
                      <a:pt x="8270" y="563"/>
                    </a:moveTo>
                    <a:cubicBezTo>
                      <a:pt x="8306" y="563"/>
                      <a:pt x="8324" y="590"/>
                      <a:pt x="8324" y="616"/>
                    </a:cubicBezTo>
                    <a:lnTo>
                      <a:pt x="8324" y="1732"/>
                    </a:lnTo>
                    <a:cubicBezTo>
                      <a:pt x="8324" y="1758"/>
                      <a:pt x="8306" y="1785"/>
                      <a:pt x="8270" y="1785"/>
                    </a:cubicBezTo>
                    <a:lnTo>
                      <a:pt x="7164" y="1785"/>
                    </a:lnTo>
                    <a:cubicBezTo>
                      <a:pt x="7129" y="1785"/>
                      <a:pt x="7102" y="1758"/>
                      <a:pt x="7102" y="1732"/>
                    </a:cubicBezTo>
                    <a:lnTo>
                      <a:pt x="7102" y="616"/>
                    </a:lnTo>
                    <a:cubicBezTo>
                      <a:pt x="7102" y="590"/>
                      <a:pt x="7129" y="563"/>
                      <a:pt x="7164" y="563"/>
                    </a:cubicBezTo>
                    <a:close/>
                    <a:moveTo>
                      <a:pt x="1722" y="1562"/>
                    </a:moveTo>
                    <a:cubicBezTo>
                      <a:pt x="1758" y="1562"/>
                      <a:pt x="1785" y="1589"/>
                      <a:pt x="1785" y="1616"/>
                    </a:cubicBezTo>
                    <a:lnTo>
                      <a:pt x="1785" y="2731"/>
                    </a:lnTo>
                    <a:cubicBezTo>
                      <a:pt x="1785" y="2757"/>
                      <a:pt x="1758" y="2784"/>
                      <a:pt x="1722" y="2784"/>
                    </a:cubicBezTo>
                    <a:lnTo>
                      <a:pt x="616" y="2784"/>
                    </a:lnTo>
                    <a:cubicBezTo>
                      <a:pt x="581" y="2784"/>
                      <a:pt x="554" y="2757"/>
                      <a:pt x="554" y="2731"/>
                    </a:cubicBezTo>
                    <a:lnTo>
                      <a:pt x="554" y="1616"/>
                    </a:lnTo>
                    <a:cubicBezTo>
                      <a:pt x="554" y="1589"/>
                      <a:pt x="581" y="1562"/>
                      <a:pt x="616" y="1562"/>
                    </a:cubicBezTo>
                    <a:close/>
                    <a:moveTo>
                      <a:pt x="14819" y="1562"/>
                    </a:moveTo>
                    <a:cubicBezTo>
                      <a:pt x="14845" y="1562"/>
                      <a:pt x="14872" y="1589"/>
                      <a:pt x="14872" y="1616"/>
                    </a:cubicBezTo>
                    <a:lnTo>
                      <a:pt x="14872" y="2731"/>
                    </a:lnTo>
                    <a:cubicBezTo>
                      <a:pt x="14872" y="2757"/>
                      <a:pt x="14845" y="2784"/>
                      <a:pt x="14819" y="2784"/>
                    </a:cubicBezTo>
                    <a:lnTo>
                      <a:pt x="13703" y="2784"/>
                    </a:lnTo>
                    <a:cubicBezTo>
                      <a:pt x="13677" y="2784"/>
                      <a:pt x="13650" y="2757"/>
                      <a:pt x="13650" y="2731"/>
                    </a:cubicBezTo>
                    <a:lnTo>
                      <a:pt x="13650" y="1616"/>
                    </a:lnTo>
                    <a:cubicBezTo>
                      <a:pt x="13650" y="1589"/>
                      <a:pt x="13677" y="1562"/>
                      <a:pt x="13703" y="1562"/>
                    </a:cubicBezTo>
                    <a:close/>
                    <a:moveTo>
                      <a:pt x="13070" y="4809"/>
                    </a:moveTo>
                    <a:cubicBezTo>
                      <a:pt x="13168" y="4809"/>
                      <a:pt x="13248" y="4890"/>
                      <a:pt x="13248" y="4997"/>
                    </a:cubicBezTo>
                    <a:lnTo>
                      <a:pt x="13248" y="6005"/>
                    </a:lnTo>
                    <a:lnTo>
                      <a:pt x="2177" y="6005"/>
                    </a:lnTo>
                    <a:lnTo>
                      <a:pt x="2177" y="4997"/>
                    </a:lnTo>
                    <a:cubicBezTo>
                      <a:pt x="2177" y="4890"/>
                      <a:pt x="2267" y="4809"/>
                      <a:pt x="2365" y="4809"/>
                    </a:cubicBezTo>
                    <a:close/>
                    <a:moveTo>
                      <a:pt x="7164" y="1"/>
                    </a:moveTo>
                    <a:cubicBezTo>
                      <a:pt x="6825" y="1"/>
                      <a:pt x="6549" y="277"/>
                      <a:pt x="6549" y="616"/>
                    </a:cubicBezTo>
                    <a:lnTo>
                      <a:pt x="6549" y="1732"/>
                    </a:lnTo>
                    <a:cubicBezTo>
                      <a:pt x="6549" y="2071"/>
                      <a:pt x="6825" y="2347"/>
                      <a:pt x="7164" y="2347"/>
                    </a:cubicBezTo>
                    <a:lnTo>
                      <a:pt x="7441" y="2347"/>
                    </a:lnTo>
                    <a:lnTo>
                      <a:pt x="7441" y="4256"/>
                    </a:lnTo>
                    <a:lnTo>
                      <a:pt x="4336" y="4256"/>
                    </a:lnTo>
                    <a:lnTo>
                      <a:pt x="4336" y="2499"/>
                    </a:lnTo>
                    <a:cubicBezTo>
                      <a:pt x="4336" y="2169"/>
                      <a:pt x="4069" y="1892"/>
                      <a:pt x="3730" y="1892"/>
                    </a:cubicBezTo>
                    <a:lnTo>
                      <a:pt x="2338" y="1892"/>
                    </a:lnTo>
                    <a:lnTo>
                      <a:pt x="2338" y="1616"/>
                    </a:lnTo>
                    <a:cubicBezTo>
                      <a:pt x="2338" y="1277"/>
                      <a:pt x="2061" y="1000"/>
                      <a:pt x="1722" y="1000"/>
                    </a:cubicBezTo>
                    <a:lnTo>
                      <a:pt x="616" y="1000"/>
                    </a:lnTo>
                    <a:cubicBezTo>
                      <a:pt x="277" y="1000"/>
                      <a:pt x="1" y="1277"/>
                      <a:pt x="1" y="1616"/>
                    </a:cubicBezTo>
                    <a:lnTo>
                      <a:pt x="1" y="2731"/>
                    </a:lnTo>
                    <a:cubicBezTo>
                      <a:pt x="1" y="3070"/>
                      <a:pt x="277" y="3346"/>
                      <a:pt x="616" y="3346"/>
                    </a:cubicBezTo>
                    <a:lnTo>
                      <a:pt x="1722" y="3346"/>
                    </a:lnTo>
                    <a:cubicBezTo>
                      <a:pt x="2061" y="3346"/>
                      <a:pt x="2338" y="3070"/>
                      <a:pt x="2338" y="2731"/>
                    </a:cubicBezTo>
                    <a:lnTo>
                      <a:pt x="2338" y="2454"/>
                    </a:lnTo>
                    <a:lnTo>
                      <a:pt x="3730" y="2454"/>
                    </a:lnTo>
                    <a:cubicBezTo>
                      <a:pt x="3756" y="2454"/>
                      <a:pt x="3774" y="2472"/>
                      <a:pt x="3774" y="2499"/>
                    </a:cubicBezTo>
                    <a:lnTo>
                      <a:pt x="3774" y="4256"/>
                    </a:lnTo>
                    <a:lnTo>
                      <a:pt x="2365" y="4256"/>
                    </a:lnTo>
                    <a:cubicBezTo>
                      <a:pt x="1954" y="4256"/>
                      <a:pt x="1624" y="4586"/>
                      <a:pt x="1624" y="4997"/>
                    </a:cubicBezTo>
                    <a:lnTo>
                      <a:pt x="1624" y="11803"/>
                    </a:lnTo>
                    <a:cubicBezTo>
                      <a:pt x="1624" y="11955"/>
                      <a:pt x="1749" y="12080"/>
                      <a:pt x="1901" y="12080"/>
                    </a:cubicBezTo>
                    <a:cubicBezTo>
                      <a:pt x="2053" y="12080"/>
                      <a:pt x="2177" y="11955"/>
                      <a:pt x="2177" y="11803"/>
                    </a:cubicBezTo>
                    <a:lnTo>
                      <a:pt x="2177" y="6567"/>
                    </a:lnTo>
                    <a:lnTo>
                      <a:pt x="13248" y="6567"/>
                    </a:lnTo>
                    <a:lnTo>
                      <a:pt x="13248" y="7682"/>
                    </a:lnTo>
                    <a:cubicBezTo>
                      <a:pt x="13248" y="7834"/>
                      <a:pt x="13373" y="7958"/>
                      <a:pt x="13534" y="7958"/>
                    </a:cubicBezTo>
                    <a:cubicBezTo>
                      <a:pt x="13686" y="7958"/>
                      <a:pt x="13810" y="7834"/>
                      <a:pt x="13810" y="7682"/>
                    </a:cubicBezTo>
                    <a:lnTo>
                      <a:pt x="13810" y="4997"/>
                    </a:lnTo>
                    <a:cubicBezTo>
                      <a:pt x="13810" y="4586"/>
                      <a:pt x="13480" y="4256"/>
                      <a:pt x="13070" y="4256"/>
                    </a:cubicBezTo>
                    <a:lnTo>
                      <a:pt x="11652" y="4256"/>
                    </a:lnTo>
                    <a:lnTo>
                      <a:pt x="11652" y="2499"/>
                    </a:lnTo>
                    <a:cubicBezTo>
                      <a:pt x="11652" y="2472"/>
                      <a:pt x="11678" y="2454"/>
                      <a:pt x="11696" y="2454"/>
                    </a:cubicBezTo>
                    <a:lnTo>
                      <a:pt x="13088" y="2454"/>
                    </a:lnTo>
                    <a:lnTo>
                      <a:pt x="13088" y="2731"/>
                    </a:lnTo>
                    <a:cubicBezTo>
                      <a:pt x="13088" y="3070"/>
                      <a:pt x="13364" y="3346"/>
                      <a:pt x="13703" y="3346"/>
                    </a:cubicBezTo>
                    <a:lnTo>
                      <a:pt x="14819" y="3346"/>
                    </a:lnTo>
                    <a:cubicBezTo>
                      <a:pt x="15158" y="3346"/>
                      <a:pt x="15434" y="3070"/>
                      <a:pt x="15434" y="2731"/>
                    </a:cubicBezTo>
                    <a:lnTo>
                      <a:pt x="15434" y="1616"/>
                    </a:lnTo>
                    <a:cubicBezTo>
                      <a:pt x="15434" y="1277"/>
                      <a:pt x="15158" y="1000"/>
                      <a:pt x="14819" y="1000"/>
                    </a:cubicBezTo>
                    <a:lnTo>
                      <a:pt x="13703" y="1000"/>
                    </a:lnTo>
                    <a:cubicBezTo>
                      <a:pt x="13364" y="1000"/>
                      <a:pt x="13088" y="1277"/>
                      <a:pt x="13088" y="1616"/>
                    </a:cubicBezTo>
                    <a:lnTo>
                      <a:pt x="13088" y="1892"/>
                    </a:lnTo>
                    <a:lnTo>
                      <a:pt x="11696" y="1892"/>
                    </a:lnTo>
                    <a:cubicBezTo>
                      <a:pt x="11366" y="1892"/>
                      <a:pt x="11098" y="2169"/>
                      <a:pt x="11098" y="2499"/>
                    </a:cubicBezTo>
                    <a:lnTo>
                      <a:pt x="11098" y="4256"/>
                    </a:lnTo>
                    <a:lnTo>
                      <a:pt x="7994" y="4256"/>
                    </a:lnTo>
                    <a:lnTo>
                      <a:pt x="7994" y="2347"/>
                    </a:lnTo>
                    <a:lnTo>
                      <a:pt x="8270" y="2347"/>
                    </a:lnTo>
                    <a:cubicBezTo>
                      <a:pt x="8609" y="2347"/>
                      <a:pt x="8886" y="2071"/>
                      <a:pt x="8886" y="1732"/>
                    </a:cubicBezTo>
                    <a:lnTo>
                      <a:pt x="8886" y="616"/>
                    </a:lnTo>
                    <a:cubicBezTo>
                      <a:pt x="8886" y="277"/>
                      <a:pt x="8609" y="1"/>
                      <a:pt x="8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5545700" y="1216575"/>
                <a:ext cx="138300" cy="237975"/>
              </a:xfrm>
              <a:custGeom>
                <a:rect b="b" l="l" r="r" t="t"/>
                <a:pathLst>
                  <a:path extrusionOk="0" h="9519" w="5532">
                    <a:moveTo>
                      <a:pt x="4916" y="7735"/>
                    </a:moveTo>
                    <a:cubicBezTo>
                      <a:pt x="4942" y="7735"/>
                      <a:pt x="4969" y="7762"/>
                      <a:pt x="4969" y="7788"/>
                    </a:cubicBezTo>
                    <a:lnTo>
                      <a:pt x="4969" y="8903"/>
                    </a:lnTo>
                    <a:cubicBezTo>
                      <a:pt x="4969" y="8930"/>
                      <a:pt x="4942" y="8957"/>
                      <a:pt x="4916" y="8957"/>
                    </a:cubicBezTo>
                    <a:lnTo>
                      <a:pt x="3800" y="8957"/>
                    </a:lnTo>
                    <a:cubicBezTo>
                      <a:pt x="3774" y="8957"/>
                      <a:pt x="3747" y="8930"/>
                      <a:pt x="3747" y="8903"/>
                    </a:cubicBezTo>
                    <a:lnTo>
                      <a:pt x="3747" y="7788"/>
                    </a:lnTo>
                    <a:cubicBezTo>
                      <a:pt x="3747" y="7762"/>
                      <a:pt x="3774" y="7735"/>
                      <a:pt x="3800" y="7735"/>
                    </a:cubicBezTo>
                    <a:close/>
                    <a:moveTo>
                      <a:pt x="3631" y="0"/>
                    </a:moveTo>
                    <a:cubicBezTo>
                      <a:pt x="3470" y="0"/>
                      <a:pt x="3345" y="125"/>
                      <a:pt x="3345" y="286"/>
                    </a:cubicBezTo>
                    <a:lnTo>
                      <a:pt x="3345" y="5710"/>
                    </a:lnTo>
                    <a:lnTo>
                      <a:pt x="277" y="5710"/>
                    </a:lnTo>
                    <a:cubicBezTo>
                      <a:pt x="125" y="5710"/>
                      <a:pt x="0" y="5835"/>
                      <a:pt x="0" y="5986"/>
                    </a:cubicBezTo>
                    <a:cubicBezTo>
                      <a:pt x="0" y="6138"/>
                      <a:pt x="125" y="6263"/>
                      <a:pt x="277" y="6263"/>
                    </a:cubicBezTo>
                    <a:lnTo>
                      <a:pt x="1195" y="6263"/>
                    </a:lnTo>
                    <a:lnTo>
                      <a:pt x="1195" y="8020"/>
                    </a:lnTo>
                    <a:cubicBezTo>
                      <a:pt x="1195" y="8350"/>
                      <a:pt x="1463" y="8627"/>
                      <a:pt x="1793" y="8627"/>
                    </a:cubicBezTo>
                    <a:lnTo>
                      <a:pt x="3185" y="8627"/>
                    </a:lnTo>
                    <a:lnTo>
                      <a:pt x="3185" y="8903"/>
                    </a:lnTo>
                    <a:cubicBezTo>
                      <a:pt x="3185" y="9242"/>
                      <a:pt x="3461" y="9519"/>
                      <a:pt x="3800" y="9519"/>
                    </a:cubicBezTo>
                    <a:lnTo>
                      <a:pt x="4916" y="9519"/>
                    </a:lnTo>
                    <a:cubicBezTo>
                      <a:pt x="5255" y="9519"/>
                      <a:pt x="5531" y="9242"/>
                      <a:pt x="5531" y="8903"/>
                    </a:cubicBezTo>
                    <a:lnTo>
                      <a:pt x="5531" y="7788"/>
                    </a:lnTo>
                    <a:cubicBezTo>
                      <a:pt x="5531" y="7449"/>
                      <a:pt x="5255" y="7173"/>
                      <a:pt x="4916" y="7173"/>
                    </a:cubicBezTo>
                    <a:lnTo>
                      <a:pt x="3800" y="7173"/>
                    </a:lnTo>
                    <a:cubicBezTo>
                      <a:pt x="3461" y="7173"/>
                      <a:pt x="3185" y="7449"/>
                      <a:pt x="3185" y="7788"/>
                    </a:cubicBezTo>
                    <a:lnTo>
                      <a:pt x="3185" y="8065"/>
                    </a:lnTo>
                    <a:lnTo>
                      <a:pt x="1793" y="8065"/>
                    </a:lnTo>
                    <a:cubicBezTo>
                      <a:pt x="1775" y="8065"/>
                      <a:pt x="1749" y="8047"/>
                      <a:pt x="1749" y="8020"/>
                    </a:cubicBezTo>
                    <a:lnTo>
                      <a:pt x="1749" y="6263"/>
                    </a:lnTo>
                    <a:lnTo>
                      <a:pt x="3417" y="6263"/>
                    </a:lnTo>
                    <a:cubicBezTo>
                      <a:pt x="3684" y="6263"/>
                      <a:pt x="3907" y="6049"/>
                      <a:pt x="3907" y="5772"/>
                    </a:cubicBezTo>
                    <a:lnTo>
                      <a:pt x="3907" y="286"/>
                    </a:lnTo>
                    <a:cubicBezTo>
                      <a:pt x="3907" y="125"/>
                      <a:pt x="3783" y="0"/>
                      <a:pt x="3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5385325" y="1222825"/>
                <a:ext cx="46425" cy="76075"/>
              </a:xfrm>
              <a:custGeom>
                <a:rect b="b" l="l" r="r" t="t"/>
                <a:pathLst>
                  <a:path extrusionOk="0" h="3043" w="1857">
                    <a:moveTo>
                      <a:pt x="1544" y="0"/>
                    </a:moveTo>
                    <a:cubicBezTo>
                      <a:pt x="1473" y="0"/>
                      <a:pt x="1401" y="27"/>
                      <a:pt x="1348" y="80"/>
                    </a:cubicBezTo>
                    <a:lnTo>
                      <a:pt x="108" y="1329"/>
                    </a:lnTo>
                    <a:cubicBezTo>
                      <a:pt x="1" y="1436"/>
                      <a:pt x="1" y="1615"/>
                      <a:pt x="108" y="1722"/>
                    </a:cubicBezTo>
                    <a:lnTo>
                      <a:pt x="1348" y="2962"/>
                    </a:lnTo>
                    <a:cubicBezTo>
                      <a:pt x="1401" y="3015"/>
                      <a:pt x="1473" y="3042"/>
                      <a:pt x="1544" y="3042"/>
                    </a:cubicBezTo>
                    <a:cubicBezTo>
                      <a:pt x="1616" y="3042"/>
                      <a:pt x="1687" y="3015"/>
                      <a:pt x="1740" y="2962"/>
                    </a:cubicBezTo>
                    <a:cubicBezTo>
                      <a:pt x="1856" y="2855"/>
                      <a:pt x="1856" y="2676"/>
                      <a:pt x="1740" y="2569"/>
                    </a:cubicBezTo>
                    <a:lnTo>
                      <a:pt x="697" y="1526"/>
                    </a:lnTo>
                    <a:lnTo>
                      <a:pt x="1740" y="482"/>
                    </a:lnTo>
                    <a:cubicBezTo>
                      <a:pt x="1856" y="366"/>
                      <a:pt x="1856" y="196"/>
                      <a:pt x="1740" y="80"/>
                    </a:cubicBezTo>
                    <a:cubicBezTo>
                      <a:pt x="1687" y="27"/>
                      <a:pt x="1616" y="0"/>
                      <a:pt x="1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5550375" y="1222825"/>
                <a:ext cx="46400" cy="76075"/>
              </a:xfrm>
              <a:custGeom>
                <a:rect b="b" l="l" r="r" t="t"/>
                <a:pathLst>
                  <a:path extrusionOk="0" h="3043" w="1856">
                    <a:moveTo>
                      <a:pt x="304" y="0"/>
                    </a:moveTo>
                    <a:cubicBezTo>
                      <a:pt x="232" y="0"/>
                      <a:pt x="161" y="27"/>
                      <a:pt x="107" y="80"/>
                    </a:cubicBezTo>
                    <a:cubicBezTo>
                      <a:pt x="0" y="196"/>
                      <a:pt x="0" y="366"/>
                      <a:pt x="107" y="482"/>
                    </a:cubicBezTo>
                    <a:lnTo>
                      <a:pt x="1151" y="1526"/>
                    </a:lnTo>
                    <a:lnTo>
                      <a:pt x="107" y="2569"/>
                    </a:lnTo>
                    <a:cubicBezTo>
                      <a:pt x="0" y="2676"/>
                      <a:pt x="0" y="2855"/>
                      <a:pt x="107" y="2962"/>
                    </a:cubicBezTo>
                    <a:cubicBezTo>
                      <a:pt x="161" y="3015"/>
                      <a:pt x="232" y="3042"/>
                      <a:pt x="304" y="3042"/>
                    </a:cubicBezTo>
                    <a:cubicBezTo>
                      <a:pt x="375" y="3042"/>
                      <a:pt x="446" y="3015"/>
                      <a:pt x="500" y="2962"/>
                    </a:cubicBezTo>
                    <a:lnTo>
                      <a:pt x="1749" y="1722"/>
                    </a:lnTo>
                    <a:cubicBezTo>
                      <a:pt x="1856" y="1615"/>
                      <a:pt x="1856" y="1436"/>
                      <a:pt x="1749" y="1329"/>
                    </a:cubicBezTo>
                    <a:lnTo>
                      <a:pt x="500" y="80"/>
                    </a:lnTo>
                    <a:cubicBezTo>
                      <a:pt x="446" y="27"/>
                      <a:pt x="375" y="0"/>
                      <a:pt x="3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5442425" y="1226925"/>
                <a:ext cx="46875" cy="71975"/>
              </a:xfrm>
              <a:custGeom>
                <a:rect b="b" l="l" r="r" t="t"/>
                <a:pathLst>
                  <a:path extrusionOk="0" h="2879" w="1875">
                    <a:moveTo>
                      <a:pt x="1555" y="1"/>
                    </a:moveTo>
                    <a:cubicBezTo>
                      <a:pt x="1454" y="1"/>
                      <a:pt x="1359" y="55"/>
                      <a:pt x="1303" y="148"/>
                    </a:cubicBezTo>
                    <a:lnTo>
                      <a:pt x="72" y="2468"/>
                    </a:lnTo>
                    <a:cubicBezTo>
                      <a:pt x="1" y="2602"/>
                      <a:pt x="45" y="2771"/>
                      <a:pt x="188" y="2842"/>
                    </a:cubicBezTo>
                    <a:cubicBezTo>
                      <a:pt x="224" y="2869"/>
                      <a:pt x="268" y="2878"/>
                      <a:pt x="313" y="2878"/>
                    </a:cubicBezTo>
                    <a:cubicBezTo>
                      <a:pt x="411" y="2878"/>
                      <a:pt x="509" y="2825"/>
                      <a:pt x="563" y="2726"/>
                    </a:cubicBezTo>
                    <a:lnTo>
                      <a:pt x="1803" y="416"/>
                    </a:lnTo>
                    <a:cubicBezTo>
                      <a:pt x="1874" y="282"/>
                      <a:pt x="1820" y="113"/>
                      <a:pt x="1687" y="32"/>
                    </a:cubicBezTo>
                    <a:cubicBezTo>
                      <a:pt x="1644" y="11"/>
                      <a:pt x="1599" y="1"/>
                      <a:pt x="15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548212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5504875" y="1283475"/>
                <a:ext cx="13850" cy="14750"/>
              </a:xfrm>
              <a:custGeom>
                <a:rect b="b" l="l" r="r" t="t"/>
                <a:pathLst>
                  <a:path extrusionOk="0" h="590" w="554">
                    <a:moveTo>
                      <a:pt x="277" y="1"/>
                    </a:moveTo>
                    <a:cubicBezTo>
                      <a:pt x="125" y="1"/>
                      <a:pt x="0" y="125"/>
                      <a:pt x="0" y="277"/>
                    </a:cubicBezTo>
                    <a:lnTo>
                      <a:pt x="0" y="304"/>
                    </a:lnTo>
                    <a:cubicBezTo>
                      <a:pt x="0" y="464"/>
                      <a:pt x="125" y="589"/>
                      <a:pt x="277" y="589"/>
                    </a:cubicBezTo>
                    <a:cubicBezTo>
                      <a:pt x="429" y="589"/>
                      <a:pt x="554" y="464"/>
                      <a:pt x="554" y="304"/>
                    </a:cubicBezTo>
                    <a:lnTo>
                      <a:pt x="554" y="277"/>
                    </a:lnTo>
                    <a:cubicBezTo>
                      <a:pt x="554" y="125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5527400" y="1283475"/>
                <a:ext cx="14075" cy="14750"/>
              </a:xfrm>
              <a:custGeom>
                <a:rect b="b" l="l" r="r" t="t"/>
                <a:pathLst>
                  <a:path extrusionOk="0" h="590" w="563">
                    <a:moveTo>
                      <a:pt x="286" y="1"/>
                    </a:moveTo>
                    <a:cubicBezTo>
                      <a:pt x="125" y="1"/>
                      <a:pt x="1" y="125"/>
                      <a:pt x="1" y="277"/>
                    </a:cubicBezTo>
                    <a:lnTo>
                      <a:pt x="1" y="304"/>
                    </a:lnTo>
                    <a:cubicBezTo>
                      <a:pt x="1" y="464"/>
                      <a:pt x="125" y="589"/>
                      <a:pt x="286" y="589"/>
                    </a:cubicBezTo>
                    <a:cubicBezTo>
                      <a:pt x="438" y="589"/>
                      <a:pt x="563" y="464"/>
                      <a:pt x="563" y="304"/>
                    </a:cubicBezTo>
                    <a:lnTo>
                      <a:pt x="563" y="277"/>
                    </a:lnTo>
                    <a:cubicBezTo>
                      <a:pt x="563" y="125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fc716eacdc_0_260"/>
          <p:cNvSpPr/>
          <p:nvPr/>
        </p:nvSpPr>
        <p:spPr>
          <a:xfrm>
            <a:off x="6913588" y="43292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g1fc716eacdc_0_260"/>
          <p:cNvGrpSpPr/>
          <p:nvPr/>
        </p:nvGrpSpPr>
        <p:grpSpPr>
          <a:xfrm rot="708397">
            <a:off x="7190707" y="704979"/>
            <a:ext cx="487103" cy="496903"/>
            <a:chOff x="3194175" y="494625"/>
            <a:chExt cx="487125" cy="496925"/>
          </a:xfrm>
        </p:grpSpPr>
        <p:sp>
          <p:nvSpPr>
            <p:cNvPr id="489" name="Google Shape;489;g1fc716eacdc_0_260"/>
            <p:cNvSpPr/>
            <p:nvPr/>
          </p:nvSpPr>
          <p:spPr>
            <a:xfrm>
              <a:off x="3212700" y="504200"/>
              <a:ext cx="468600" cy="487350"/>
            </a:xfrm>
            <a:custGeom>
              <a:rect b="b" l="l" r="r" t="t"/>
              <a:pathLst>
                <a:path extrusionOk="0" h="19494" w="18744">
                  <a:moveTo>
                    <a:pt x="2409" y="11027"/>
                  </a:moveTo>
                  <a:cubicBezTo>
                    <a:pt x="2570" y="11027"/>
                    <a:pt x="2703" y="11161"/>
                    <a:pt x="2703" y="11322"/>
                  </a:cubicBezTo>
                  <a:cubicBezTo>
                    <a:pt x="2703" y="11482"/>
                    <a:pt x="2570" y="11607"/>
                    <a:pt x="2409" y="11607"/>
                  </a:cubicBezTo>
                  <a:cubicBezTo>
                    <a:pt x="2248" y="11607"/>
                    <a:pt x="2123" y="11482"/>
                    <a:pt x="2123" y="11322"/>
                  </a:cubicBezTo>
                  <a:cubicBezTo>
                    <a:pt x="2123" y="11161"/>
                    <a:pt x="2248" y="11027"/>
                    <a:pt x="2409" y="11027"/>
                  </a:cubicBezTo>
                  <a:close/>
                  <a:moveTo>
                    <a:pt x="16272" y="11027"/>
                  </a:moveTo>
                  <a:cubicBezTo>
                    <a:pt x="16433" y="11027"/>
                    <a:pt x="16567" y="11161"/>
                    <a:pt x="16567" y="11322"/>
                  </a:cubicBezTo>
                  <a:cubicBezTo>
                    <a:pt x="16567" y="11482"/>
                    <a:pt x="16433" y="11607"/>
                    <a:pt x="16272" y="11607"/>
                  </a:cubicBezTo>
                  <a:cubicBezTo>
                    <a:pt x="16121" y="11607"/>
                    <a:pt x="15987" y="11482"/>
                    <a:pt x="15987" y="11322"/>
                  </a:cubicBezTo>
                  <a:cubicBezTo>
                    <a:pt x="15987" y="11161"/>
                    <a:pt x="16121" y="11027"/>
                    <a:pt x="16272" y="11027"/>
                  </a:cubicBezTo>
                  <a:close/>
                  <a:moveTo>
                    <a:pt x="1303" y="1"/>
                  </a:moveTo>
                  <a:cubicBezTo>
                    <a:pt x="919" y="1"/>
                    <a:pt x="607" y="322"/>
                    <a:pt x="607" y="706"/>
                  </a:cubicBezTo>
                  <a:lnTo>
                    <a:pt x="607" y="2650"/>
                  </a:lnTo>
                  <a:lnTo>
                    <a:pt x="607" y="3203"/>
                  </a:lnTo>
                  <a:lnTo>
                    <a:pt x="607" y="8279"/>
                  </a:lnTo>
                  <a:cubicBezTo>
                    <a:pt x="607" y="8449"/>
                    <a:pt x="750" y="8601"/>
                    <a:pt x="928" y="8601"/>
                  </a:cubicBezTo>
                  <a:lnTo>
                    <a:pt x="2115" y="8601"/>
                  </a:lnTo>
                  <a:lnTo>
                    <a:pt x="2115" y="10492"/>
                  </a:lnTo>
                  <a:cubicBezTo>
                    <a:pt x="1776" y="10617"/>
                    <a:pt x="1535" y="10938"/>
                    <a:pt x="1535" y="11322"/>
                  </a:cubicBezTo>
                  <a:cubicBezTo>
                    <a:pt x="1535" y="11705"/>
                    <a:pt x="1793" y="12044"/>
                    <a:pt x="2141" y="12151"/>
                  </a:cubicBezTo>
                  <a:lnTo>
                    <a:pt x="2141" y="14622"/>
                  </a:lnTo>
                  <a:lnTo>
                    <a:pt x="313" y="14622"/>
                  </a:lnTo>
                  <a:cubicBezTo>
                    <a:pt x="134" y="14622"/>
                    <a:pt x="0" y="14756"/>
                    <a:pt x="0" y="14935"/>
                  </a:cubicBezTo>
                  <a:lnTo>
                    <a:pt x="0" y="19181"/>
                  </a:lnTo>
                  <a:cubicBezTo>
                    <a:pt x="0" y="19359"/>
                    <a:pt x="134" y="19493"/>
                    <a:pt x="313" y="19493"/>
                  </a:cubicBezTo>
                  <a:lnTo>
                    <a:pt x="4559" y="19493"/>
                  </a:lnTo>
                  <a:cubicBezTo>
                    <a:pt x="4737" y="19493"/>
                    <a:pt x="4871" y="19359"/>
                    <a:pt x="4871" y="19181"/>
                  </a:cubicBezTo>
                  <a:lnTo>
                    <a:pt x="4871" y="16094"/>
                  </a:lnTo>
                  <a:cubicBezTo>
                    <a:pt x="4871" y="16014"/>
                    <a:pt x="4844" y="15934"/>
                    <a:pt x="4782" y="15871"/>
                  </a:cubicBezTo>
                  <a:lnTo>
                    <a:pt x="3622" y="14712"/>
                  </a:lnTo>
                  <a:cubicBezTo>
                    <a:pt x="3560" y="14649"/>
                    <a:pt x="3479" y="14622"/>
                    <a:pt x="3399" y="14622"/>
                  </a:cubicBezTo>
                  <a:lnTo>
                    <a:pt x="2730" y="14622"/>
                  </a:lnTo>
                  <a:lnTo>
                    <a:pt x="2730" y="12133"/>
                  </a:lnTo>
                  <a:cubicBezTo>
                    <a:pt x="3060" y="12008"/>
                    <a:pt x="3292" y="11687"/>
                    <a:pt x="3292" y="11322"/>
                  </a:cubicBezTo>
                  <a:cubicBezTo>
                    <a:pt x="3292" y="10938"/>
                    <a:pt x="3042" y="10617"/>
                    <a:pt x="2703" y="10492"/>
                  </a:cubicBezTo>
                  <a:lnTo>
                    <a:pt x="2703" y="8601"/>
                  </a:lnTo>
                  <a:lnTo>
                    <a:pt x="9073" y="8601"/>
                  </a:lnTo>
                  <a:lnTo>
                    <a:pt x="9073" y="14622"/>
                  </a:lnTo>
                  <a:lnTo>
                    <a:pt x="7244" y="14622"/>
                  </a:lnTo>
                  <a:cubicBezTo>
                    <a:pt x="7075" y="14622"/>
                    <a:pt x="6932" y="14756"/>
                    <a:pt x="6932" y="14935"/>
                  </a:cubicBezTo>
                  <a:lnTo>
                    <a:pt x="6932" y="19181"/>
                  </a:lnTo>
                  <a:cubicBezTo>
                    <a:pt x="6932" y="19359"/>
                    <a:pt x="7075" y="19493"/>
                    <a:pt x="7244" y="19493"/>
                  </a:cubicBezTo>
                  <a:lnTo>
                    <a:pt x="11491" y="19493"/>
                  </a:lnTo>
                  <a:cubicBezTo>
                    <a:pt x="11669" y="19493"/>
                    <a:pt x="11803" y="19359"/>
                    <a:pt x="11803" y="19181"/>
                  </a:cubicBezTo>
                  <a:lnTo>
                    <a:pt x="11803" y="16094"/>
                  </a:lnTo>
                  <a:cubicBezTo>
                    <a:pt x="11803" y="16014"/>
                    <a:pt x="11776" y="15934"/>
                    <a:pt x="11714" y="15871"/>
                  </a:cubicBezTo>
                  <a:lnTo>
                    <a:pt x="10554" y="14712"/>
                  </a:lnTo>
                  <a:cubicBezTo>
                    <a:pt x="10491" y="14649"/>
                    <a:pt x="10420" y="14622"/>
                    <a:pt x="10331" y="14622"/>
                  </a:cubicBezTo>
                  <a:lnTo>
                    <a:pt x="9662" y="14622"/>
                  </a:lnTo>
                  <a:lnTo>
                    <a:pt x="9662" y="8601"/>
                  </a:lnTo>
                  <a:lnTo>
                    <a:pt x="15987" y="8601"/>
                  </a:lnTo>
                  <a:lnTo>
                    <a:pt x="15987" y="10492"/>
                  </a:lnTo>
                  <a:cubicBezTo>
                    <a:pt x="15639" y="10617"/>
                    <a:pt x="15398" y="10938"/>
                    <a:pt x="15398" y="11322"/>
                  </a:cubicBezTo>
                  <a:cubicBezTo>
                    <a:pt x="15398" y="11705"/>
                    <a:pt x="15657" y="12044"/>
                    <a:pt x="16005" y="12151"/>
                  </a:cubicBezTo>
                  <a:lnTo>
                    <a:pt x="16005" y="14622"/>
                  </a:lnTo>
                  <a:lnTo>
                    <a:pt x="14176" y="14622"/>
                  </a:lnTo>
                  <a:cubicBezTo>
                    <a:pt x="14006" y="14622"/>
                    <a:pt x="13864" y="14756"/>
                    <a:pt x="13864" y="14935"/>
                  </a:cubicBezTo>
                  <a:lnTo>
                    <a:pt x="13864" y="19181"/>
                  </a:lnTo>
                  <a:cubicBezTo>
                    <a:pt x="13864" y="19359"/>
                    <a:pt x="14006" y="19493"/>
                    <a:pt x="14176" y="19493"/>
                  </a:cubicBezTo>
                  <a:lnTo>
                    <a:pt x="18422" y="19493"/>
                  </a:lnTo>
                  <a:cubicBezTo>
                    <a:pt x="18601" y="19493"/>
                    <a:pt x="18743" y="19359"/>
                    <a:pt x="18743" y="19181"/>
                  </a:cubicBezTo>
                  <a:lnTo>
                    <a:pt x="18743" y="16094"/>
                  </a:lnTo>
                  <a:cubicBezTo>
                    <a:pt x="18743" y="16014"/>
                    <a:pt x="18708" y="15934"/>
                    <a:pt x="18645" y="15871"/>
                  </a:cubicBezTo>
                  <a:lnTo>
                    <a:pt x="17486" y="14712"/>
                  </a:lnTo>
                  <a:cubicBezTo>
                    <a:pt x="17432" y="14649"/>
                    <a:pt x="17352" y="14622"/>
                    <a:pt x="17262" y="14622"/>
                  </a:cubicBezTo>
                  <a:lnTo>
                    <a:pt x="16593" y="14622"/>
                  </a:lnTo>
                  <a:lnTo>
                    <a:pt x="16593" y="12133"/>
                  </a:lnTo>
                  <a:cubicBezTo>
                    <a:pt x="16923" y="12008"/>
                    <a:pt x="17155" y="11687"/>
                    <a:pt x="17155" y="11322"/>
                  </a:cubicBezTo>
                  <a:cubicBezTo>
                    <a:pt x="17155" y="10938"/>
                    <a:pt x="16915" y="10617"/>
                    <a:pt x="16567" y="10492"/>
                  </a:cubicBezTo>
                  <a:lnTo>
                    <a:pt x="16567" y="8601"/>
                  </a:lnTo>
                  <a:lnTo>
                    <a:pt x="17816" y="8601"/>
                  </a:lnTo>
                  <a:cubicBezTo>
                    <a:pt x="17994" y="8601"/>
                    <a:pt x="18137" y="8449"/>
                    <a:pt x="18137" y="8279"/>
                  </a:cubicBezTo>
                  <a:lnTo>
                    <a:pt x="18137" y="3203"/>
                  </a:lnTo>
                  <a:lnTo>
                    <a:pt x="18137" y="2650"/>
                  </a:lnTo>
                  <a:lnTo>
                    <a:pt x="18137" y="706"/>
                  </a:lnTo>
                  <a:cubicBezTo>
                    <a:pt x="18137" y="545"/>
                    <a:pt x="18074" y="393"/>
                    <a:pt x="17985" y="277"/>
                  </a:cubicBezTo>
                  <a:cubicBezTo>
                    <a:pt x="17860" y="117"/>
                    <a:pt x="17655" y="1"/>
                    <a:pt x="17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g1fc716eacdc_0_260"/>
            <p:cNvGrpSpPr/>
            <p:nvPr/>
          </p:nvGrpSpPr>
          <p:grpSpPr>
            <a:xfrm>
              <a:off x="3194175" y="494625"/>
              <a:ext cx="458575" cy="476175"/>
              <a:chOff x="1736850" y="2824575"/>
              <a:chExt cx="458575" cy="476175"/>
            </a:xfrm>
          </p:grpSpPr>
          <p:sp>
            <p:nvSpPr>
              <p:cNvPr id="491" name="Google Shape;491;g1fc716eacdc_0_260"/>
              <p:cNvSpPr/>
              <p:nvPr/>
            </p:nvSpPr>
            <p:spPr>
              <a:xfrm>
                <a:off x="1807100" y="2857150"/>
                <a:ext cx="237550" cy="13850"/>
              </a:xfrm>
              <a:custGeom>
                <a:rect b="b" l="l" r="r" t="t"/>
                <a:pathLst>
                  <a:path extrusionOk="0" h="554" w="9502">
                    <a:moveTo>
                      <a:pt x="277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77" y="553"/>
                    </a:cubicBezTo>
                    <a:lnTo>
                      <a:pt x="9225" y="553"/>
                    </a:lnTo>
                    <a:cubicBezTo>
                      <a:pt x="9377" y="553"/>
                      <a:pt x="9501" y="428"/>
                      <a:pt x="9501" y="277"/>
                    </a:cubicBezTo>
                    <a:cubicBezTo>
                      <a:pt x="9501" y="125"/>
                      <a:pt x="9377" y="0"/>
                      <a:pt x="9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g1fc716eacdc_0_260"/>
              <p:cNvSpPr/>
              <p:nvPr/>
            </p:nvSpPr>
            <p:spPr>
              <a:xfrm>
                <a:off x="2061125" y="2855350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22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g1fc716eacdc_0_260"/>
              <p:cNvSpPr/>
              <p:nvPr/>
            </p:nvSpPr>
            <p:spPr>
              <a:xfrm>
                <a:off x="2086100" y="28553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g1fc716eacdc_0_260"/>
              <p:cNvSpPr/>
              <p:nvPr/>
            </p:nvSpPr>
            <p:spPr>
              <a:xfrm>
                <a:off x="2111075" y="2855350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22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22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1fc716eacdc_0_260"/>
              <p:cNvSpPr/>
              <p:nvPr/>
            </p:nvSpPr>
            <p:spPr>
              <a:xfrm>
                <a:off x="1809550" y="2927625"/>
                <a:ext cx="41300" cy="14075"/>
              </a:xfrm>
              <a:custGeom>
                <a:rect b="b" l="l" r="r" t="t"/>
                <a:pathLst>
                  <a:path extrusionOk="0" h="563" w="1652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7"/>
                      <a:pt x="126" y="562"/>
                      <a:pt x="277" y="562"/>
                    </a:cubicBezTo>
                    <a:lnTo>
                      <a:pt x="1375" y="562"/>
                    </a:lnTo>
                    <a:cubicBezTo>
                      <a:pt x="1526" y="562"/>
                      <a:pt x="1651" y="437"/>
                      <a:pt x="1651" y="286"/>
                    </a:cubicBezTo>
                    <a:cubicBezTo>
                      <a:pt x="1651" y="125"/>
                      <a:pt x="1526" y="0"/>
                      <a:pt x="13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g1fc716eacdc_0_260"/>
              <p:cNvSpPr/>
              <p:nvPr/>
            </p:nvSpPr>
            <p:spPr>
              <a:xfrm>
                <a:off x="1809550" y="2960175"/>
                <a:ext cx="109100" cy="13850"/>
              </a:xfrm>
              <a:custGeom>
                <a:rect b="b" l="l" r="r" t="t"/>
                <a:pathLst>
                  <a:path extrusionOk="0" h="554" w="436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7" y="554"/>
                    </a:cubicBezTo>
                    <a:lnTo>
                      <a:pt x="4078" y="554"/>
                    </a:lnTo>
                    <a:cubicBezTo>
                      <a:pt x="4238" y="554"/>
                      <a:pt x="4363" y="438"/>
                      <a:pt x="4363" y="277"/>
                    </a:cubicBezTo>
                    <a:cubicBezTo>
                      <a:pt x="4363" y="126"/>
                      <a:pt x="4238" y="1"/>
                      <a:pt x="40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g1fc716eacdc_0_260"/>
              <p:cNvSpPr/>
              <p:nvPr/>
            </p:nvSpPr>
            <p:spPr>
              <a:xfrm>
                <a:off x="1809550" y="2983150"/>
                <a:ext cx="313150" cy="13850"/>
              </a:xfrm>
              <a:custGeom>
                <a:rect b="b" l="l" r="r" t="t"/>
                <a:pathLst>
                  <a:path extrusionOk="0" h="554" w="12526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9"/>
                      <a:pt x="126" y="554"/>
                      <a:pt x="277" y="554"/>
                    </a:cubicBezTo>
                    <a:lnTo>
                      <a:pt x="12249" y="554"/>
                    </a:lnTo>
                    <a:cubicBezTo>
                      <a:pt x="12401" y="554"/>
                      <a:pt x="12526" y="429"/>
                      <a:pt x="12526" y="277"/>
                    </a:cubicBezTo>
                    <a:cubicBezTo>
                      <a:pt x="12526" y="125"/>
                      <a:pt x="12401" y="0"/>
                      <a:pt x="12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1fc716eacdc_0_260"/>
              <p:cNvSpPr/>
              <p:nvPr/>
            </p:nvSpPr>
            <p:spPr>
              <a:xfrm>
                <a:off x="1934900" y="2960175"/>
                <a:ext cx="45525" cy="13850"/>
              </a:xfrm>
              <a:custGeom>
                <a:rect b="b" l="l" r="r" t="t"/>
                <a:pathLst>
                  <a:path extrusionOk="0" h="554" w="1821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cubicBezTo>
                      <a:pt x="0" y="438"/>
                      <a:pt x="125" y="554"/>
                      <a:pt x="277" y="554"/>
                    </a:cubicBezTo>
                    <a:lnTo>
                      <a:pt x="1544" y="554"/>
                    </a:lnTo>
                    <a:cubicBezTo>
                      <a:pt x="1695" y="554"/>
                      <a:pt x="1820" y="438"/>
                      <a:pt x="1820" y="277"/>
                    </a:cubicBezTo>
                    <a:cubicBezTo>
                      <a:pt x="1820" y="126"/>
                      <a:pt x="1695" y="1"/>
                      <a:pt x="15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1fc716eacdc_0_260"/>
              <p:cNvSpPr/>
              <p:nvPr/>
            </p:nvSpPr>
            <p:spPr>
              <a:xfrm>
                <a:off x="1995100" y="2960175"/>
                <a:ext cx="127600" cy="13850"/>
              </a:xfrm>
              <a:custGeom>
                <a:rect b="b" l="l" r="r" t="t"/>
                <a:pathLst>
                  <a:path extrusionOk="0" h="554" w="5104">
                    <a:moveTo>
                      <a:pt x="278" y="1"/>
                    </a:moveTo>
                    <a:cubicBezTo>
                      <a:pt x="126" y="1"/>
                      <a:pt x="1" y="126"/>
                      <a:pt x="1" y="277"/>
                    </a:cubicBezTo>
                    <a:cubicBezTo>
                      <a:pt x="1" y="438"/>
                      <a:pt x="126" y="554"/>
                      <a:pt x="278" y="554"/>
                    </a:cubicBezTo>
                    <a:lnTo>
                      <a:pt x="4827" y="554"/>
                    </a:lnTo>
                    <a:cubicBezTo>
                      <a:pt x="4979" y="554"/>
                      <a:pt x="5104" y="438"/>
                      <a:pt x="5104" y="277"/>
                    </a:cubicBezTo>
                    <a:cubicBezTo>
                      <a:pt x="5104" y="126"/>
                      <a:pt x="4979" y="1"/>
                      <a:pt x="482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1fc716eacdc_0_260"/>
              <p:cNvSpPr/>
              <p:nvPr/>
            </p:nvSpPr>
            <p:spPr>
              <a:xfrm>
                <a:off x="1769400" y="3208625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g1fc716eacdc_0_260"/>
              <p:cNvSpPr/>
              <p:nvPr/>
            </p:nvSpPr>
            <p:spPr>
              <a:xfrm>
                <a:off x="1787925" y="3208625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77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77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g1fc716eacdc_0_260"/>
              <p:cNvSpPr/>
              <p:nvPr/>
            </p:nvSpPr>
            <p:spPr>
              <a:xfrm>
                <a:off x="1769400" y="3231600"/>
                <a:ext cx="32600" cy="14075"/>
              </a:xfrm>
              <a:custGeom>
                <a:rect b="b" l="l" r="r" t="t"/>
                <a:pathLst>
                  <a:path extrusionOk="0" h="563" w="1304">
                    <a:moveTo>
                      <a:pt x="277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77" y="562"/>
                    </a:cubicBezTo>
                    <a:lnTo>
                      <a:pt x="1018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1fc716eacdc_0_260"/>
              <p:cNvSpPr/>
              <p:nvPr/>
            </p:nvSpPr>
            <p:spPr>
              <a:xfrm>
                <a:off x="1769400" y="3249450"/>
                <a:ext cx="63375" cy="13850"/>
              </a:xfrm>
              <a:custGeom>
                <a:rect b="b" l="l" r="r" t="t"/>
                <a:pathLst>
                  <a:path extrusionOk="0" h="554" w="2535">
                    <a:moveTo>
                      <a:pt x="277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77" y="553"/>
                    </a:cubicBezTo>
                    <a:lnTo>
                      <a:pt x="2258" y="553"/>
                    </a:lnTo>
                    <a:cubicBezTo>
                      <a:pt x="2410" y="553"/>
                      <a:pt x="2534" y="428"/>
                      <a:pt x="2534" y="277"/>
                    </a:cubicBezTo>
                    <a:cubicBezTo>
                      <a:pt x="2534" y="125"/>
                      <a:pt x="2410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1fc716eacdc_0_260"/>
              <p:cNvSpPr/>
              <p:nvPr/>
            </p:nvSpPr>
            <p:spPr>
              <a:xfrm>
                <a:off x="1933775" y="3208625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1fc716eacdc_0_260"/>
              <p:cNvSpPr/>
              <p:nvPr/>
            </p:nvSpPr>
            <p:spPr>
              <a:xfrm>
                <a:off x="1952300" y="3208625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5" y="1"/>
                      <a:pt x="0" y="126"/>
                      <a:pt x="0" y="277"/>
                    </a:cubicBezTo>
                    <a:lnTo>
                      <a:pt x="0" y="331"/>
                    </a:lnTo>
                    <a:cubicBezTo>
                      <a:pt x="0" y="482"/>
                      <a:pt x="125" y="607"/>
                      <a:pt x="286" y="607"/>
                    </a:cubicBezTo>
                    <a:cubicBezTo>
                      <a:pt x="437" y="607"/>
                      <a:pt x="562" y="482"/>
                      <a:pt x="562" y="331"/>
                    </a:cubicBezTo>
                    <a:lnTo>
                      <a:pt x="562" y="277"/>
                    </a:lnTo>
                    <a:cubicBezTo>
                      <a:pt x="562" y="126"/>
                      <a:pt x="437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g1fc716eacdc_0_260"/>
              <p:cNvSpPr/>
              <p:nvPr/>
            </p:nvSpPr>
            <p:spPr>
              <a:xfrm>
                <a:off x="1933775" y="3231600"/>
                <a:ext cx="32600" cy="14075"/>
              </a:xfrm>
              <a:custGeom>
                <a:rect b="b" l="l" r="r" t="t"/>
                <a:pathLst>
                  <a:path extrusionOk="0" h="563" w="1304">
                    <a:moveTo>
                      <a:pt x="286" y="0"/>
                    </a:moveTo>
                    <a:cubicBezTo>
                      <a:pt x="126" y="0"/>
                      <a:pt x="1" y="125"/>
                      <a:pt x="1" y="286"/>
                    </a:cubicBezTo>
                    <a:cubicBezTo>
                      <a:pt x="1" y="438"/>
                      <a:pt x="126" y="562"/>
                      <a:pt x="286" y="562"/>
                    </a:cubicBezTo>
                    <a:lnTo>
                      <a:pt x="1027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g1fc716eacdc_0_260"/>
              <p:cNvSpPr/>
              <p:nvPr/>
            </p:nvSpPr>
            <p:spPr>
              <a:xfrm>
                <a:off x="1933775" y="3249450"/>
                <a:ext cx="63375" cy="13850"/>
              </a:xfrm>
              <a:custGeom>
                <a:rect b="b" l="l" r="r" t="t"/>
                <a:pathLst>
                  <a:path extrusionOk="0" h="554" w="2535">
                    <a:moveTo>
                      <a:pt x="286" y="0"/>
                    </a:moveTo>
                    <a:cubicBezTo>
                      <a:pt x="126" y="0"/>
                      <a:pt x="1" y="125"/>
                      <a:pt x="1" y="277"/>
                    </a:cubicBezTo>
                    <a:cubicBezTo>
                      <a:pt x="1" y="428"/>
                      <a:pt x="126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1fc716eacdc_0_260"/>
              <p:cNvSpPr/>
              <p:nvPr/>
            </p:nvSpPr>
            <p:spPr>
              <a:xfrm>
                <a:off x="1736850" y="2824575"/>
                <a:ext cx="458575" cy="476175"/>
              </a:xfrm>
              <a:custGeom>
                <a:rect b="b" l="l" r="r" t="t"/>
                <a:pathLst>
                  <a:path extrusionOk="0" h="19047" w="18343">
                    <a:moveTo>
                      <a:pt x="2570" y="10742"/>
                    </a:moveTo>
                    <a:cubicBezTo>
                      <a:pt x="2721" y="10742"/>
                      <a:pt x="2846" y="10858"/>
                      <a:pt x="2846" y="11009"/>
                    </a:cubicBezTo>
                    <a:cubicBezTo>
                      <a:pt x="2846" y="11161"/>
                      <a:pt x="2721" y="11286"/>
                      <a:pt x="2570" y="11286"/>
                    </a:cubicBezTo>
                    <a:cubicBezTo>
                      <a:pt x="2418" y="11286"/>
                      <a:pt x="2293" y="11161"/>
                      <a:pt x="2293" y="11009"/>
                    </a:cubicBezTo>
                    <a:cubicBezTo>
                      <a:pt x="2293" y="10858"/>
                      <a:pt x="2418" y="10742"/>
                      <a:pt x="2570" y="10742"/>
                    </a:cubicBezTo>
                    <a:close/>
                    <a:moveTo>
                      <a:pt x="15719" y="10742"/>
                    </a:moveTo>
                    <a:cubicBezTo>
                      <a:pt x="15871" y="10742"/>
                      <a:pt x="15996" y="10858"/>
                      <a:pt x="15996" y="11009"/>
                    </a:cubicBezTo>
                    <a:cubicBezTo>
                      <a:pt x="15996" y="11161"/>
                      <a:pt x="15871" y="11286"/>
                      <a:pt x="15719" y="11286"/>
                    </a:cubicBezTo>
                    <a:cubicBezTo>
                      <a:pt x="15568" y="11286"/>
                      <a:pt x="15452" y="11161"/>
                      <a:pt x="15452" y="11009"/>
                    </a:cubicBezTo>
                    <a:cubicBezTo>
                      <a:pt x="15452" y="10858"/>
                      <a:pt x="15568" y="10742"/>
                      <a:pt x="15719" y="10742"/>
                    </a:cubicBezTo>
                    <a:close/>
                    <a:moveTo>
                      <a:pt x="3515" y="14426"/>
                    </a:moveTo>
                    <a:lnTo>
                      <a:pt x="4630" y="15532"/>
                    </a:lnTo>
                    <a:lnTo>
                      <a:pt x="4630" y="18494"/>
                    </a:lnTo>
                    <a:lnTo>
                      <a:pt x="562" y="18494"/>
                    </a:lnTo>
                    <a:lnTo>
                      <a:pt x="562" y="14426"/>
                    </a:lnTo>
                    <a:close/>
                    <a:moveTo>
                      <a:pt x="16665" y="14426"/>
                    </a:moveTo>
                    <a:lnTo>
                      <a:pt x="17780" y="15532"/>
                    </a:lnTo>
                    <a:lnTo>
                      <a:pt x="17780" y="18494"/>
                    </a:lnTo>
                    <a:lnTo>
                      <a:pt x="13712" y="18494"/>
                    </a:lnTo>
                    <a:lnTo>
                      <a:pt x="13712" y="14426"/>
                    </a:lnTo>
                    <a:close/>
                    <a:moveTo>
                      <a:pt x="1517" y="1"/>
                    </a:moveTo>
                    <a:cubicBezTo>
                      <a:pt x="1000" y="1"/>
                      <a:pt x="580" y="420"/>
                      <a:pt x="580" y="946"/>
                    </a:cubicBezTo>
                    <a:lnTo>
                      <a:pt x="580" y="8128"/>
                    </a:lnTo>
                    <a:cubicBezTo>
                      <a:pt x="580" y="8449"/>
                      <a:pt x="839" y="8708"/>
                      <a:pt x="1160" y="8708"/>
                    </a:cubicBezTo>
                    <a:lnTo>
                      <a:pt x="2293" y="8708"/>
                    </a:lnTo>
                    <a:lnTo>
                      <a:pt x="2293" y="10233"/>
                    </a:lnTo>
                    <a:cubicBezTo>
                      <a:pt x="1972" y="10340"/>
                      <a:pt x="1740" y="10652"/>
                      <a:pt x="1740" y="11009"/>
                    </a:cubicBezTo>
                    <a:cubicBezTo>
                      <a:pt x="1740" y="11384"/>
                      <a:pt x="1981" y="11696"/>
                      <a:pt x="2311" y="11803"/>
                    </a:cubicBezTo>
                    <a:lnTo>
                      <a:pt x="2311" y="13864"/>
                    </a:lnTo>
                    <a:lnTo>
                      <a:pt x="277" y="13864"/>
                    </a:lnTo>
                    <a:cubicBezTo>
                      <a:pt x="125" y="13864"/>
                      <a:pt x="0" y="13989"/>
                      <a:pt x="0" y="14140"/>
                    </a:cubicBezTo>
                    <a:lnTo>
                      <a:pt x="0" y="18770"/>
                    </a:lnTo>
                    <a:cubicBezTo>
                      <a:pt x="0" y="18922"/>
                      <a:pt x="125" y="19047"/>
                      <a:pt x="277" y="19047"/>
                    </a:cubicBezTo>
                    <a:lnTo>
                      <a:pt x="4907" y="19047"/>
                    </a:lnTo>
                    <a:cubicBezTo>
                      <a:pt x="5059" y="19047"/>
                      <a:pt x="5184" y="18922"/>
                      <a:pt x="5184" y="18770"/>
                    </a:cubicBezTo>
                    <a:lnTo>
                      <a:pt x="5184" y="15416"/>
                    </a:lnTo>
                    <a:cubicBezTo>
                      <a:pt x="5184" y="15345"/>
                      <a:pt x="5157" y="15273"/>
                      <a:pt x="5103" y="15220"/>
                    </a:cubicBezTo>
                    <a:lnTo>
                      <a:pt x="3828" y="13944"/>
                    </a:lnTo>
                    <a:cubicBezTo>
                      <a:pt x="3774" y="13891"/>
                      <a:pt x="3703" y="13864"/>
                      <a:pt x="3631" y="13864"/>
                    </a:cubicBezTo>
                    <a:lnTo>
                      <a:pt x="2873" y="13864"/>
                    </a:lnTo>
                    <a:lnTo>
                      <a:pt x="2873" y="11785"/>
                    </a:lnTo>
                    <a:cubicBezTo>
                      <a:pt x="3185" y="11669"/>
                      <a:pt x="3399" y="11366"/>
                      <a:pt x="3399" y="11009"/>
                    </a:cubicBezTo>
                    <a:cubicBezTo>
                      <a:pt x="3399" y="10652"/>
                      <a:pt x="3167" y="10340"/>
                      <a:pt x="2846" y="10233"/>
                    </a:cubicBezTo>
                    <a:lnTo>
                      <a:pt x="2846" y="8708"/>
                    </a:lnTo>
                    <a:lnTo>
                      <a:pt x="8886" y="8708"/>
                    </a:lnTo>
                    <a:lnTo>
                      <a:pt x="8886" y="13864"/>
                    </a:lnTo>
                    <a:lnTo>
                      <a:pt x="6852" y="13864"/>
                    </a:lnTo>
                    <a:cubicBezTo>
                      <a:pt x="6700" y="13864"/>
                      <a:pt x="6575" y="13989"/>
                      <a:pt x="6575" y="14140"/>
                    </a:cubicBezTo>
                    <a:lnTo>
                      <a:pt x="6575" y="18770"/>
                    </a:lnTo>
                    <a:cubicBezTo>
                      <a:pt x="6575" y="18922"/>
                      <a:pt x="6700" y="19047"/>
                      <a:pt x="6852" y="19047"/>
                    </a:cubicBezTo>
                    <a:lnTo>
                      <a:pt x="7913" y="19047"/>
                    </a:lnTo>
                    <a:cubicBezTo>
                      <a:pt x="8074" y="19047"/>
                      <a:pt x="8199" y="18922"/>
                      <a:pt x="8199" y="18770"/>
                    </a:cubicBezTo>
                    <a:cubicBezTo>
                      <a:pt x="8199" y="18619"/>
                      <a:pt x="8074" y="18494"/>
                      <a:pt x="7913" y="18494"/>
                    </a:cubicBezTo>
                    <a:lnTo>
                      <a:pt x="7137" y="18494"/>
                    </a:lnTo>
                    <a:lnTo>
                      <a:pt x="7137" y="14426"/>
                    </a:lnTo>
                    <a:lnTo>
                      <a:pt x="10090" y="14426"/>
                    </a:lnTo>
                    <a:lnTo>
                      <a:pt x="11205" y="15532"/>
                    </a:lnTo>
                    <a:lnTo>
                      <a:pt x="11205" y="18494"/>
                    </a:lnTo>
                    <a:lnTo>
                      <a:pt x="9055" y="18494"/>
                    </a:lnTo>
                    <a:cubicBezTo>
                      <a:pt x="8904" y="18494"/>
                      <a:pt x="8779" y="18619"/>
                      <a:pt x="8779" y="18770"/>
                    </a:cubicBezTo>
                    <a:cubicBezTo>
                      <a:pt x="8779" y="18922"/>
                      <a:pt x="8904" y="19047"/>
                      <a:pt x="9055" y="19047"/>
                    </a:cubicBezTo>
                    <a:lnTo>
                      <a:pt x="11482" y="19047"/>
                    </a:lnTo>
                    <a:cubicBezTo>
                      <a:pt x="11633" y="19047"/>
                      <a:pt x="11758" y="18922"/>
                      <a:pt x="11758" y="18770"/>
                    </a:cubicBezTo>
                    <a:lnTo>
                      <a:pt x="11758" y="15416"/>
                    </a:lnTo>
                    <a:cubicBezTo>
                      <a:pt x="11758" y="15345"/>
                      <a:pt x="11732" y="15273"/>
                      <a:pt x="11678" y="15220"/>
                    </a:cubicBezTo>
                    <a:lnTo>
                      <a:pt x="10402" y="13944"/>
                    </a:lnTo>
                    <a:cubicBezTo>
                      <a:pt x="10349" y="13891"/>
                      <a:pt x="10277" y="13864"/>
                      <a:pt x="10206" y="13864"/>
                    </a:cubicBezTo>
                    <a:lnTo>
                      <a:pt x="9448" y="13864"/>
                    </a:lnTo>
                    <a:lnTo>
                      <a:pt x="9448" y="8708"/>
                    </a:lnTo>
                    <a:lnTo>
                      <a:pt x="12062" y="8708"/>
                    </a:lnTo>
                    <a:cubicBezTo>
                      <a:pt x="12213" y="8708"/>
                      <a:pt x="12338" y="8583"/>
                      <a:pt x="12338" y="8431"/>
                    </a:cubicBezTo>
                    <a:cubicBezTo>
                      <a:pt x="12338" y="8279"/>
                      <a:pt x="12213" y="8154"/>
                      <a:pt x="12062" y="8154"/>
                    </a:cubicBezTo>
                    <a:lnTo>
                      <a:pt x="1160" y="8154"/>
                    </a:lnTo>
                    <a:cubicBezTo>
                      <a:pt x="1142" y="8154"/>
                      <a:pt x="1133" y="8137"/>
                      <a:pt x="1133" y="8128"/>
                    </a:cubicBezTo>
                    <a:lnTo>
                      <a:pt x="1133" y="3069"/>
                    </a:lnTo>
                    <a:lnTo>
                      <a:pt x="17200" y="3069"/>
                    </a:lnTo>
                    <a:lnTo>
                      <a:pt x="17200" y="8128"/>
                    </a:lnTo>
                    <a:cubicBezTo>
                      <a:pt x="17200" y="8137"/>
                      <a:pt x="17191" y="8154"/>
                      <a:pt x="17182" y="8154"/>
                    </a:cubicBezTo>
                    <a:lnTo>
                      <a:pt x="13195" y="8154"/>
                    </a:lnTo>
                    <a:cubicBezTo>
                      <a:pt x="13043" y="8154"/>
                      <a:pt x="12918" y="8279"/>
                      <a:pt x="12918" y="8431"/>
                    </a:cubicBezTo>
                    <a:cubicBezTo>
                      <a:pt x="12918" y="8583"/>
                      <a:pt x="13043" y="8708"/>
                      <a:pt x="13195" y="8708"/>
                    </a:cubicBezTo>
                    <a:lnTo>
                      <a:pt x="15443" y="8708"/>
                    </a:lnTo>
                    <a:lnTo>
                      <a:pt x="15443" y="10233"/>
                    </a:lnTo>
                    <a:cubicBezTo>
                      <a:pt x="15122" y="10340"/>
                      <a:pt x="14890" y="10652"/>
                      <a:pt x="14890" y="11009"/>
                    </a:cubicBezTo>
                    <a:cubicBezTo>
                      <a:pt x="14890" y="11384"/>
                      <a:pt x="15131" y="11696"/>
                      <a:pt x="15470" y="11803"/>
                    </a:cubicBezTo>
                    <a:lnTo>
                      <a:pt x="15470" y="13864"/>
                    </a:lnTo>
                    <a:lnTo>
                      <a:pt x="13436" y="13864"/>
                    </a:lnTo>
                    <a:cubicBezTo>
                      <a:pt x="13275" y="13864"/>
                      <a:pt x="13150" y="13989"/>
                      <a:pt x="13150" y="14140"/>
                    </a:cubicBezTo>
                    <a:lnTo>
                      <a:pt x="13150" y="18770"/>
                    </a:lnTo>
                    <a:cubicBezTo>
                      <a:pt x="13150" y="18922"/>
                      <a:pt x="13275" y="19047"/>
                      <a:pt x="13436" y="19047"/>
                    </a:cubicBezTo>
                    <a:lnTo>
                      <a:pt x="18057" y="19047"/>
                    </a:lnTo>
                    <a:cubicBezTo>
                      <a:pt x="18217" y="19047"/>
                      <a:pt x="18342" y="18922"/>
                      <a:pt x="18342" y="18770"/>
                    </a:cubicBezTo>
                    <a:lnTo>
                      <a:pt x="18342" y="15416"/>
                    </a:lnTo>
                    <a:cubicBezTo>
                      <a:pt x="18342" y="15345"/>
                      <a:pt x="18306" y="15273"/>
                      <a:pt x="18253" y="15220"/>
                    </a:cubicBezTo>
                    <a:lnTo>
                      <a:pt x="16977" y="13944"/>
                    </a:lnTo>
                    <a:cubicBezTo>
                      <a:pt x="16933" y="13891"/>
                      <a:pt x="16861" y="13864"/>
                      <a:pt x="16781" y="13864"/>
                    </a:cubicBezTo>
                    <a:lnTo>
                      <a:pt x="16023" y="13864"/>
                    </a:lnTo>
                    <a:lnTo>
                      <a:pt x="16023" y="11785"/>
                    </a:lnTo>
                    <a:cubicBezTo>
                      <a:pt x="16335" y="11669"/>
                      <a:pt x="16558" y="11366"/>
                      <a:pt x="16558" y="11009"/>
                    </a:cubicBezTo>
                    <a:cubicBezTo>
                      <a:pt x="16558" y="10652"/>
                      <a:pt x="16326" y="10340"/>
                      <a:pt x="16005" y="10233"/>
                    </a:cubicBezTo>
                    <a:lnTo>
                      <a:pt x="16005" y="8708"/>
                    </a:lnTo>
                    <a:lnTo>
                      <a:pt x="17182" y="8708"/>
                    </a:lnTo>
                    <a:cubicBezTo>
                      <a:pt x="17504" y="8708"/>
                      <a:pt x="17762" y="8449"/>
                      <a:pt x="17762" y="8128"/>
                    </a:cubicBezTo>
                    <a:lnTo>
                      <a:pt x="17762" y="946"/>
                    </a:lnTo>
                    <a:cubicBezTo>
                      <a:pt x="17762" y="420"/>
                      <a:pt x="17343" y="1"/>
                      <a:pt x="16817" y="1"/>
                    </a:cubicBezTo>
                    <a:lnTo>
                      <a:pt x="3703" y="1"/>
                    </a:lnTo>
                    <a:cubicBezTo>
                      <a:pt x="3542" y="1"/>
                      <a:pt x="3417" y="126"/>
                      <a:pt x="3417" y="277"/>
                    </a:cubicBezTo>
                    <a:cubicBezTo>
                      <a:pt x="3417" y="438"/>
                      <a:pt x="3542" y="563"/>
                      <a:pt x="3703" y="563"/>
                    </a:cubicBezTo>
                    <a:lnTo>
                      <a:pt x="16817" y="563"/>
                    </a:lnTo>
                    <a:cubicBezTo>
                      <a:pt x="17031" y="563"/>
                      <a:pt x="17200" y="732"/>
                      <a:pt x="17200" y="946"/>
                    </a:cubicBezTo>
                    <a:lnTo>
                      <a:pt x="17200" y="2507"/>
                    </a:lnTo>
                    <a:lnTo>
                      <a:pt x="1133" y="2507"/>
                    </a:lnTo>
                    <a:lnTo>
                      <a:pt x="1133" y="946"/>
                    </a:lnTo>
                    <a:cubicBezTo>
                      <a:pt x="1133" y="732"/>
                      <a:pt x="1303" y="563"/>
                      <a:pt x="1517" y="563"/>
                    </a:cubicBezTo>
                    <a:lnTo>
                      <a:pt x="2561" y="563"/>
                    </a:lnTo>
                    <a:cubicBezTo>
                      <a:pt x="2712" y="563"/>
                      <a:pt x="2837" y="438"/>
                      <a:pt x="2837" y="277"/>
                    </a:cubicBezTo>
                    <a:cubicBezTo>
                      <a:pt x="2837" y="126"/>
                      <a:pt x="2712" y="1"/>
                      <a:pt x="25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1fc716eacdc_0_260"/>
              <p:cNvSpPr/>
              <p:nvPr/>
            </p:nvSpPr>
            <p:spPr>
              <a:xfrm>
                <a:off x="2098150" y="3208625"/>
                <a:ext cx="13850" cy="15200"/>
              </a:xfrm>
              <a:custGeom>
                <a:rect b="b" l="l" r="r" t="t"/>
                <a:pathLst>
                  <a:path extrusionOk="0" h="608" w="554">
                    <a:moveTo>
                      <a:pt x="277" y="1"/>
                    </a:moveTo>
                    <a:cubicBezTo>
                      <a:pt x="125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5" y="607"/>
                      <a:pt x="277" y="607"/>
                    </a:cubicBezTo>
                    <a:cubicBezTo>
                      <a:pt x="429" y="607"/>
                      <a:pt x="554" y="482"/>
                      <a:pt x="554" y="331"/>
                    </a:cubicBezTo>
                    <a:lnTo>
                      <a:pt x="554" y="277"/>
                    </a:lnTo>
                    <a:cubicBezTo>
                      <a:pt x="554" y="126"/>
                      <a:pt x="429" y="1"/>
                      <a:pt x="2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g1fc716eacdc_0_260"/>
              <p:cNvSpPr/>
              <p:nvPr/>
            </p:nvSpPr>
            <p:spPr>
              <a:xfrm>
                <a:off x="2116650" y="3208625"/>
                <a:ext cx="14075" cy="15200"/>
              </a:xfrm>
              <a:custGeom>
                <a:rect b="b" l="l" r="r" t="t"/>
                <a:pathLst>
                  <a:path extrusionOk="0" h="608" w="563">
                    <a:moveTo>
                      <a:pt x="286" y="1"/>
                    </a:moveTo>
                    <a:cubicBezTo>
                      <a:pt x="126" y="1"/>
                      <a:pt x="1" y="126"/>
                      <a:pt x="1" y="277"/>
                    </a:cubicBezTo>
                    <a:lnTo>
                      <a:pt x="1" y="331"/>
                    </a:lnTo>
                    <a:cubicBezTo>
                      <a:pt x="1" y="482"/>
                      <a:pt x="126" y="607"/>
                      <a:pt x="286" y="607"/>
                    </a:cubicBezTo>
                    <a:cubicBezTo>
                      <a:pt x="438" y="607"/>
                      <a:pt x="563" y="482"/>
                      <a:pt x="563" y="331"/>
                    </a:cubicBezTo>
                    <a:lnTo>
                      <a:pt x="563" y="277"/>
                    </a:lnTo>
                    <a:cubicBezTo>
                      <a:pt x="563" y="126"/>
                      <a:pt x="438" y="1"/>
                      <a:pt x="2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g1fc716eacdc_0_260"/>
              <p:cNvSpPr/>
              <p:nvPr/>
            </p:nvSpPr>
            <p:spPr>
              <a:xfrm>
                <a:off x="2098150" y="3231600"/>
                <a:ext cx="32575" cy="14075"/>
              </a:xfrm>
              <a:custGeom>
                <a:rect b="b" l="l" r="r" t="t"/>
                <a:pathLst>
                  <a:path extrusionOk="0" h="563" w="1303">
                    <a:moveTo>
                      <a:pt x="286" y="0"/>
                    </a:moveTo>
                    <a:cubicBezTo>
                      <a:pt x="125" y="0"/>
                      <a:pt x="1" y="125"/>
                      <a:pt x="1" y="286"/>
                    </a:cubicBezTo>
                    <a:cubicBezTo>
                      <a:pt x="1" y="438"/>
                      <a:pt x="125" y="562"/>
                      <a:pt x="286" y="562"/>
                    </a:cubicBezTo>
                    <a:lnTo>
                      <a:pt x="1026" y="562"/>
                    </a:lnTo>
                    <a:cubicBezTo>
                      <a:pt x="1178" y="562"/>
                      <a:pt x="1303" y="438"/>
                      <a:pt x="1303" y="286"/>
                    </a:cubicBezTo>
                    <a:cubicBezTo>
                      <a:pt x="1303" y="125"/>
                      <a:pt x="1178" y="0"/>
                      <a:pt x="10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1fc716eacdc_0_260"/>
              <p:cNvSpPr/>
              <p:nvPr/>
            </p:nvSpPr>
            <p:spPr>
              <a:xfrm>
                <a:off x="2098150" y="3249450"/>
                <a:ext cx="63375" cy="13850"/>
              </a:xfrm>
              <a:custGeom>
                <a:rect b="b" l="l" r="r" t="t"/>
                <a:pathLst>
                  <a:path extrusionOk="0" h="554" w="2535">
                    <a:moveTo>
                      <a:pt x="286" y="0"/>
                    </a:moveTo>
                    <a:cubicBezTo>
                      <a:pt x="125" y="0"/>
                      <a:pt x="1" y="125"/>
                      <a:pt x="1" y="277"/>
                    </a:cubicBezTo>
                    <a:cubicBezTo>
                      <a:pt x="1" y="428"/>
                      <a:pt x="125" y="553"/>
                      <a:pt x="286" y="553"/>
                    </a:cubicBezTo>
                    <a:lnTo>
                      <a:pt x="2258" y="553"/>
                    </a:lnTo>
                    <a:cubicBezTo>
                      <a:pt x="2409" y="553"/>
                      <a:pt x="2534" y="428"/>
                      <a:pt x="2534" y="277"/>
                    </a:cubicBezTo>
                    <a:cubicBezTo>
                      <a:pt x="2534" y="125"/>
                      <a:pt x="2409" y="0"/>
                      <a:pt x="2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3" name="Google Shape;513;g1fc716eacdc_0_260"/>
          <p:cNvSpPr/>
          <p:nvPr/>
        </p:nvSpPr>
        <p:spPr>
          <a:xfrm rot="-448633">
            <a:off x="6730982" y="3005595"/>
            <a:ext cx="2718012" cy="2717417"/>
          </a:xfrm>
          <a:prstGeom prst="decagon">
            <a:avLst>
              <a:gd fmla="val 105146" name="vf"/>
            </a:avLst>
          </a:prstGeom>
          <a:solidFill>
            <a:srgbClr val="95FFD4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fc716eacdc_0_260"/>
          <p:cNvSpPr txBox="1"/>
          <p:nvPr>
            <p:ph idx="1" type="subTitle"/>
          </p:nvPr>
        </p:nvSpPr>
        <p:spPr>
          <a:xfrm>
            <a:off x="1237175" y="1473913"/>
            <a:ext cx="50955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100"/>
              <a:t>Einfache </a:t>
            </a:r>
            <a:r>
              <a:rPr b="1" lang="en" sz="3100">
                <a:solidFill>
                  <a:schemeClr val="accent1"/>
                </a:solidFill>
              </a:rPr>
              <a:t>Machine Learning Modelle</a:t>
            </a:r>
            <a:endParaRPr sz="3100"/>
          </a:p>
        </p:txBody>
      </p:sp>
      <p:sp>
        <p:nvSpPr>
          <p:cNvPr id="515" name="Google Shape;515;g1fc716eacdc_0_260"/>
          <p:cNvSpPr txBox="1"/>
          <p:nvPr/>
        </p:nvSpPr>
        <p:spPr>
          <a:xfrm>
            <a:off x="3866700" y="3312800"/>
            <a:ext cx="385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Convolutional </a:t>
            </a:r>
            <a:r>
              <a:rPr b="1" lang="en" sz="31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Neural Networks</a:t>
            </a:r>
            <a:endParaRPr sz="2100"/>
          </a:p>
        </p:txBody>
      </p:sp>
      <p:sp>
        <p:nvSpPr>
          <p:cNvPr id="516" name="Google Shape;516;g1fc716eacdc_0_260"/>
          <p:cNvSpPr/>
          <p:nvPr/>
        </p:nvSpPr>
        <p:spPr>
          <a:xfrm>
            <a:off x="3866700" y="2609825"/>
            <a:ext cx="747600" cy="70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fc716eacdc_0_20"/>
          <p:cNvSpPr/>
          <p:nvPr/>
        </p:nvSpPr>
        <p:spPr>
          <a:xfrm>
            <a:off x="6065138" y="1380162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1fc716eacdc_0_20"/>
          <p:cNvSpPr/>
          <p:nvPr/>
        </p:nvSpPr>
        <p:spPr>
          <a:xfrm>
            <a:off x="3442938" y="1368187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fc716eacdc_0_20"/>
          <p:cNvSpPr/>
          <p:nvPr/>
        </p:nvSpPr>
        <p:spPr>
          <a:xfrm>
            <a:off x="820738" y="1374174"/>
            <a:ext cx="1041300" cy="1041000"/>
          </a:xfrm>
          <a:prstGeom prst="decagon">
            <a:avLst>
              <a:gd fmla="val 105146" name="vf"/>
            </a:avLst>
          </a:prstGeom>
          <a:solidFill>
            <a:srgbClr val="95F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fc716eacdc_0_20"/>
          <p:cNvSpPr/>
          <p:nvPr/>
        </p:nvSpPr>
        <p:spPr>
          <a:xfrm>
            <a:off x="2625825" y="998250"/>
            <a:ext cx="1036223" cy="113957"/>
          </a:xfrm>
          <a:custGeom>
            <a:rect b="b" l="l" r="r" t="t"/>
            <a:pathLst>
              <a:path extrusionOk="0" h="8509" w="139794">
                <a:moveTo>
                  <a:pt x="304" y="0"/>
                </a:moveTo>
                <a:lnTo>
                  <a:pt x="0" y="8509"/>
                </a:lnTo>
                <a:lnTo>
                  <a:pt x="139490" y="7597"/>
                </a:lnTo>
                <a:lnTo>
                  <a:pt x="139794" y="121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25" name="Google Shape;525;g1fc716eacdc_0_20"/>
          <p:cNvSpPr txBox="1"/>
          <p:nvPr>
            <p:ph idx="1" type="subTitle"/>
          </p:nvPr>
        </p:nvSpPr>
        <p:spPr>
          <a:xfrm>
            <a:off x="827225" y="2623575"/>
            <a:ext cx="2258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Decision Tree Classifier</a:t>
            </a:r>
            <a:endParaRPr/>
          </a:p>
        </p:txBody>
      </p:sp>
      <p:sp>
        <p:nvSpPr>
          <p:cNvPr id="526" name="Google Shape;526;g1fc716eacdc_0_20"/>
          <p:cNvSpPr txBox="1"/>
          <p:nvPr>
            <p:ph idx="3" type="subTitle"/>
          </p:nvPr>
        </p:nvSpPr>
        <p:spPr>
          <a:xfrm>
            <a:off x="827225" y="33425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7" name="Google Shape;527;g1fc716eacdc_0_20"/>
          <p:cNvSpPr txBox="1"/>
          <p:nvPr>
            <p:ph idx="4" type="subTitle"/>
          </p:nvPr>
        </p:nvSpPr>
        <p:spPr>
          <a:xfrm>
            <a:off x="3442950" y="2621685"/>
            <a:ext cx="2258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XGB Classifier</a:t>
            </a:r>
            <a:endParaRPr/>
          </a:p>
        </p:txBody>
      </p:sp>
      <p:sp>
        <p:nvSpPr>
          <p:cNvPr id="528" name="Google Shape;528;g1fc716eacdc_0_20"/>
          <p:cNvSpPr txBox="1"/>
          <p:nvPr>
            <p:ph idx="5" type="subTitle"/>
          </p:nvPr>
        </p:nvSpPr>
        <p:spPr>
          <a:xfrm>
            <a:off x="3442950" y="29930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9" name="Google Shape;529;g1fc716eacdc_0_20"/>
          <p:cNvSpPr txBox="1"/>
          <p:nvPr>
            <p:ph idx="6" type="subTitle"/>
          </p:nvPr>
        </p:nvSpPr>
        <p:spPr>
          <a:xfrm>
            <a:off x="6058675" y="2621664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Random Forest Classifier</a:t>
            </a:r>
            <a:endParaRPr/>
          </a:p>
        </p:txBody>
      </p:sp>
      <p:sp>
        <p:nvSpPr>
          <p:cNvPr id="530" name="Google Shape;530;g1fc716eacdc_0_20"/>
          <p:cNvSpPr txBox="1"/>
          <p:nvPr>
            <p:ph idx="7" type="subTitle"/>
          </p:nvPr>
        </p:nvSpPr>
        <p:spPr>
          <a:xfrm>
            <a:off x="6058674" y="3342577"/>
            <a:ext cx="22581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1" name="Google Shape;531;g1fc716eacdc_0_20"/>
          <p:cNvSpPr txBox="1"/>
          <p:nvPr>
            <p:ph idx="8" type="title"/>
          </p:nvPr>
        </p:nvSpPr>
        <p:spPr>
          <a:xfrm>
            <a:off x="1732325" y="539500"/>
            <a:ext cx="669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Machine Learning Models</a:t>
            </a:r>
            <a:endParaRPr/>
          </a:p>
        </p:txBody>
      </p:sp>
      <p:pic>
        <p:nvPicPr>
          <p:cNvPr id="532" name="Google Shape;532;g1fc716eacd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325" y="1574862"/>
            <a:ext cx="570800" cy="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fc716eacd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200" y="1652938"/>
            <a:ext cx="570801" cy="5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fc716eacdc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350" y="1506499"/>
            <a:ext cx="720900" cy="7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App Pitch Deck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95FFD4"/>
      </a:lt2>
      <a:accent1>
        <a:srgbClr val="6178F6"/>
      </a:accent1>
      <a:accent2>
        <a:srgbClr val="F8FF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0x010100AD997734D7B0B14C86F6C71B4F50D000</vt:lpwstr>
  </property>
</Properties>
</file>